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png" Type="http://schemas.openxmlformats.org/officeDocument/2006/relationships/image"/><Relationship Id="rId12" Target="../media/image90.png" Type="http://schemas.openxmlformats.org/officeDocument/2006/relationships/image"/><Relationship Id="rId13" Target="../media/image91.png" Type="http://schemas.openxmlformats.org/officeDocument/2006/relationships/image"/><Relationship Id="rId14" Target="../media/image92.png" Type="http://schemas.openxmlformats.org/officeDocument/2006/relationships/image"/><Relationship Id="rId15" Target="../media/image93.png" Type="http://schemas.openxmlformats.org/officeDocument/2006/relationships/image"/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2.png" Type="http://schemas.openxmlformats.org/officeDocument/2006/relationships/image"/><Relationship Id="rId11" Target="../media/image103.png" Type="http://schemas.openxmlformats.org/officeDocument/2006/relationships/image"/><Relationship Id="rId12" Target="../media/image104.png" Type="http://schemas.openxmlformats.org/officeDocument/2006/relationships/image"/><Relationship Id="rId13" Target="../media/image105.png" Type="http://schemas.openxmlformats.org/officeDocument/2006/relationships/image"/><Relationship Id="rId2" Target="../media/image94.png" Type="http://schemas.openxmlformats.org/officeDocument/2006/relationships/image"/><Relationship Id="rId3" Target="../media/image95.png" Type="http://schemas.openxmlformats.org/officeDocument/2006/relationships/image"/><Relationship Id="rId4" Target="../media/image96.pn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Relationship Id="rId7" Target="../media/image99.png" Type="http://schemas.openxmlformats.org/officeDocument/2006/relationships/image"/><Relationship Id="rId8" Target="../media/image100.png" Type="http://schemas.openxmlformats.org/officeDocument/2006/relationships/image"/><Relationship Id="rId9" Target="../media/image10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12" Target="../media/image102.png" Type="http://schemas.openxmlformats.org/officeDocument/2006/relationships/image"/><Relationship Id="rId13" Target="../media/image104.png" Type="http://schemas.openxmlformats.org/officeDocument/2006/relationships/image"/><Relationship Id="rId2" Target="../media/image106.png" Type="http://schemas.openxmlformats.org/officeDocument/2006/relationships/image"/><Relationship Id="rId3" Target="../media/image95.png" Type="http://schemas.openxmlformats.org/officeDocument/2006/relationships/image"/><Relationship Id="rId4" Target="../media/image97.png" Type="http://schemas.openxmlformats.org/officeDocument/2006/relationships/image"/><Relationship Id="rId5" Target="../media/image101.png" Type="http://schemas.openxmlformats.org/officeDocument/2006/relationships/image"/><Relationship Id="rId6" Target="../media/image103.png" Type="http://schemas.openxmlformats.org/officeDocument/2006/relationships/image"/><Relationship Id="rId7" Target="../media/image105.png" Type="http://schemas.openxmlformats.org/officeDocument/2006/relationships/image"/><Relationship Id="rId8" Target="../media/image96.pn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7.jpeg" Type="http://schemas.openxmlformats.org/officeDocument/2006/relationships/image"/><Relationship Id="rId3" Target="../media/image108.png" Type="http://schemas.openxmlformats.org/officeDocument/2006/relationships/image"/><Relationship Id="rId4" Target="../media/image10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png" Type="http://schemas.openxmlformats.org/officeDocument/2006/relationships/image"/><Relationship Id="rId12" Target="../media/image120.png" Type="http://schemas.openxmlformats.org/officeDocument/2006/relationships/image"/><Relationship Id="rId13" Target="../media/image121.png" Type="http://schemas.openxmlformats.org/officeDocument/2006/relationships/image"/><Relationship Id="rId14" Target="../media/image122.png" Type="http://schemas.openxmlformats.org/officeDocument/2006/relationships/image"/><Relationship Id="rId15" Target="../media/image123.png" Type="http://schemas.openxmlformats.org/officeDocument/2006/relationships/image"/><Relationship Id="rId16" Target="../media/image124.png" Type="http://schemas.openxmlformats.org/officeDocument/2006/relationships/image"/><Relationship Id="rId17" Target="../media/image125.png" Type="http://schemas.openxmlformats.org/officeDocument/2006/relationships/image"/><Relationship Id="rId18" Target="../media/image126.png" Type="http://schemas.openxmlformats.org/officeDocument/2006/relationships/image"/><Relationship Id="rId19" Target="../media/image127.png" Type="http://schemas.openxmlformats.org/officeDocument/2006/relationships/image"/><Relationship Id="rId2" Target="../media/image110.jpeg" Type="http://schemas.openxmlformats.org/officeDocument/2006/relationships/image"/><Relationship Id="rId3" Target="../media/image111.png" Type="http://schemas.openxmlformats.org/officeDocument/2006/relationships/image"/><Relationship Id="rId4" Target="../media/image112.png" Type="http://schemas.openxmlformats.org/officeDocument/2006/relationships/image"/><Relationship Id="rId5" Target="../media/image113.png" Type="http://schemas.openxmlformats.org/officeDocument/2006/relationships/image"/><Relationship Id="rId6" Target="../media/image114.png" Type="http://schemas.openxmlformats.org/officeDocument/2006/relationships/image"/><Relationship Id="rId7" Target="../media/image115.png" Type="http://schemas.openxmlformats.org/officeDocument/2006/relationships/image"/><Relationship Id="rId8" Target="../media/image116.png" Type="http://schemas.openxmlformats.org/officeDocument/2006/relationships/image"/><Relationship Id="rId9" Target="../media/image11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30.png" Type="http://schemas.openxmlformats.org/officeDocument/2006/relationships/image"/><Relationship Id="rId5" Target="../media/image131.png" Type="http://schemas.openxmlformats.org/officeDocument/2006/relationships/image"/><Relationship Id="rId6" Target="../media/image132.png" Type="http://schemas.openxmlformats.org/officeDocument/2006/relationships/image"/><Relationship Id="rId7" Target="../media/image133.png" Type="http://schemas.openxmlformats.org/officeDocument/2006/relationships/image"/><Relationship Id="rId8" Target="../media/image13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39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41.png" Type="http://schemas.openxmlformats.org/officeDocument/2006/relationships/image"/><Relationship Id="rId5" Target="../media/image142.png" Type="http://schemas.openxmlformats.org/officeDocument/2006/relationships/image"/><Relationship Id="rId6" Target="../media/image143.png" Type="http://schemas.openxmlformats.org/officeDocument/2006/relationships/image"/><Relationship Id="rId7" Target="../media/image144.png" Type="http://schemas.openxmlformats.org/officeDocument/2006/relationships/image"/><Relationship Id="rId8" Target="../media/image145.png" Type="http://schemas.openxmlformats.org/officeDocument/2006/relationships/image"/><Relationship Id="rId9" Target="../media/image14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7.jpeg" Type="http://schemas.openxmlformats.org/officeDocument/2006/relationships/image"/><Relationship Id="rId3" Target="../media/image148.png" Type="http://schemas.openxmlformats.org/officeDocument/2006/relationships/image"/><Relationship Id="rId4" Target="../media/image149.png" Type="http://schemas.openxmlformats.org/officeDocument/2006/relationships/image"/><Relationship Id="rId5" Target="../media/image150.png" Type="http://schemas.openxmlformats.org/officeDocument/2006/relationships/image"/><Relationship Id="rId6" Target="../media/image15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8.png" Type="http://schemas.openxmlformats.org/officeDocument/2006/relationships/image"/><Relationship Id="rId11" Target="../media/image159.png" Type="http://schemas.openxmlformats.org/officeDocument/2006/relationships/image"/><Relationship Id="rId12" Target="../media/image160.png" Type="http://schemas.openxmlformats.org/officeDocument/2006/relationships/image"/><Relationship Id="rId13" Target="../media/image161.png" Type="http://schemas.openxmlformats.org/officeDocument/2006/relationships/image"/><Relationship Id="rId14" Target="../media/image162.png" Type="http://schemas.openxmlformats.org/officeDocument/2006/relationships/image"/><Relationship Id="rId15" Target="../media/image163.png" Type="http://schemas.openxmlformats.org/officeDocument/2006/relationships/image"/><Relationship Id="rId16" Target="../media/image164.png" Type="http://schemas.openxmlformats.org/officeDocument/2006/relationships/image"/><Relationship Id="rId2" Target="../media/image147.jpeg" Type="http://schemas.openxmlformats.org/officeDocument/2006/relationships/image"/><Relationship Id="rId3" Target="../media/image148.png" Type="http://schemas.openxmlformats.org/officeDocument/2006/relationships/image"/><Relationship Id="rId4" Target="../media/image152.png" Type="http://schemas.openxmlformats.org/officeDocument/2006/relationships/image"/><Relationship Id="rId5" Target="../media/image153.png" Type="http://schemas.openxmlformats.org/officeDocument/2006/relationships/image"/><Relationship Id="rId6" Target="../media/image154.png" Type="http://schemas.openxmlformats.org/officeDocument/2006/relationships/image"/><Relationship Id="rId7" Target="../media/image155.png" Type="http://schemas.openxmlformats.org/officeDocument/2006/relationships/image"/><Relationship Id="rId8" Target="../media/image156.png" Type="http://schemas.openxmlformats.org/officeDocument/2006/relationships/image"/><Relationship Id="rId9" Target="../media/image15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5.jpeg" Type="http://schemas.openxmlformats.org/officeDocument/2006/relationships/image"/><Relationship Id="rId3" Target="../media/image166.png" Type="http://schemas.openxmlformats.org/officeDocument/2006/relationships/image"/><Relationship Id="rId4" Target="../media/image167.png" Type="http://schemas.openxmlformats.org/officeDocument/2006/relationships/image"/><Relationship Id="rId5" Target="../media/image16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7.png" Type="http://schemas.openxmlformats.org/officeDocument/2006/relationships/image"/><Relationship Id="rId2" Target="../media/image169.jpeg" Type="http://schemas.openxmlformats.org/officeDocument/2006/relationships/image"/><Relationship Id="rId3" Target="../media/image170.png" Type="http://schemas.openxmlformats.org/officeDocument/2006/relationships/image"/><Relationship Id="rId4" Target="../media/image171.png" Type="http://schemas.openxmlformats.org/officeDocument/2006/relationships/image"/><Relationship Id="rId5" Target="../media/image172.png" Type="http://schemas.openxmlformats.org/officeDocument/2006/relationships/image"/><Relationship Id="rId6" Target="../media/image173.png" Type="http://schemas.openxmlformats.org/officeDocument/2006/relationships/image"/><Relationship Id="rId7" Target="../media/image174.png" Type="http://schemas.openxmlformats.org/officeDocument/2006/relationships/image"/><Relationship Id="rId8" Target="../media/image175.png" Type="http://schemas.openxmlformats.org/officeDocument/2006/relationships/image"/><Relationship Id="rId9" Target="../media/image17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jpeg" Type="http://schemas.openxmlformats.org/officeDocument/2006/relationships/image"/><Relationship Id="rId3" Target="../media/image178.png" Type="http://schemas.openxmlformats.org/officeDocument/2006/relationships/image"/><Relationship Id="rId4" Target="../media/image179.png" Type="http://schemas.openxmlformats.org/officeDocument/2006/relationships/image"/><Relationship Id="rId5" Target="../media/image180.png" Type="http://schemas.openxmlformats.org/officeDocument/2006/relationships/image"/><Relationship Id="rId6" Target="../media/image181.png" Type="http://schemas.openxmlformats.org/officeDocument/2006/relationships/image"/><Relationship Id="rId7" Target="../media/image182.png" Type="http://schemas.openxmlformats.org/officeDocument/2006/relationships/image"/><Relationship Id="rId8" Target="../media/image18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2.png" Type="http://schemas.openxmlformats.org/officeDocument/2006/relationships/image"/><Relationship Id="rId11" Target="../media/image193.png" Type="http://schemas.openxmlformats.org/officeDocument/2006/relationships/image"/><Relationship Id="rId12" Target="../media/image194.png" Type="http://schemas.openxmlformats.org/officeDocument/2006/relationships/image"/><Relationship Id="rId13" Target="../media/image195.png" Type="http://schemas.openxmlformats.org/officeDocument/2006/relationships/image"/><Relationship Id="rId2" Target="../media/image184.jpeg" Type="http://schemas.openxmlformats.org/officeDocument/2006/relationships/image"/><Relationship Id="rId3" Target="../media/image185.png" Type="http://schemas.openxmlformats.org/officeDocument/2006/relationships/image"/><Relationship Id="rId4" Target="../media/image186.png" Type="http://schemas.openxmlformats.org/officeDocument/2006/relationships/image"/><Relationship Id="rId5" Target="../media/image187.png" Type="http://schemas.openxmlformats.org/officeDocument/2006/relationships/image"/><Relationship Id="rId6" Target="../media/image188.png" Type="http://schemas.openxmlformats.org/officeDocument/2006/relationships/image"/><Relationship Id="rId7" Target="../media/image189.png" Type="http://schemas.openxmlformats.org/officeDocument/2006/relationships/image"/><Relationship Id="rId8" Target="../media/image190.png" Type="http://schemas.openxmlformats.org/officeDocument/2006/relationships/image"/><Relationship Id="rId9" Target="../media/image19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4.png" Type="http://schemas.openxmlformats.org/officeDocument/2006/relationships/image"/><Relationship Id="rId11" Target="../media/image205.png" Type="http://schemas.openxmlformats.org/officeDocument/2006/relationships/image"/><Relationship Id="rId12" Target="../media/image206.png" Type="http://schemas.openxmlformats.org/officeDocument/2006/relationships/image"/><Relationship Id="rId13" Target="../media/image207.png" Type="http://schemas.openxmlformats.org/officeDocument/2006/relationships/image"/><Relationship Id="rId14" Target="../media/image208.png" Type="http://schemas.openxmlformats.org/officeDocument/2006/relationships/image"/><Relationship Id="rId15" Target="../media/image209.png" Type="http://schemas.openxmlformats.org/officeDocument/2006/relationships/image"/><Relationship Id="rId16" Target="../media/image210.png" Type="http://schemas.openxmlformats.org/officeDocument/2006/relationships/image"/><Relationship Id="rId17" Target="../media/image211.png" Type="http://schemas.openxmlformats.org/officeDocument/2006/relationships/image"/><Relationship Id="rId18" Target="../media/image212.png" Type="http://schemas.openxmlformats.org/officeDocument/2006/relationships/image"/><Relationship Id="rId2" Target="../media/image196.jpeg" Type="http://schemas.openxmlformats.org/officeDocument/2006/relationships/image"/><Relationship Id="rId3" Target="../media/image197.png" Type="http://schemas.openxmlformats.org/officeDocument/2006/relationships/image"/><Relationship Id="rId4" Target="../media/image198.png" Type="http://schemas.openxmlformats.org/officeDocument/2006/relationships/image"/><Relationship Id="rId5" Target="../media/image199.png" Type="http://schemas.openxmlformats.org/officeDocument/2006/relationships/image"/><Relationship Id="rId6" Target="../media/image200.png" Type="http://schemas.openxmlformats.org/officeDocument/2006/relationships/image"/><Relationship Id="rId7" Target="../media/image201.png" Type="http://schemas.openxmlformats.org/officeDocument/2006/relationships/image"/><Relationship Id="rId8" Target="../media/image202.png" Type="http://schemas.openxmlformats.org/officeDocument/2006/relationships/image"/><Relationship Id="rId9" Target="../media/image20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3.jpeg" Type="http://schemas.openxmlformats.org/officeDocument/2006/relationships/image"/><Relationship Id="rId3" Target="../media/image214.png" Type="http://schemas.openxmlformats.org/officeDocument/2006/relationships/image"/><Relationship Id="rId4" Target="../media/image215.png" Type="http://schemas.openxmlformats.org/officeDocument/2006/relationships/image"/><Relationship Id="rId5" Target="../media/image216.png" Type="http://schemas.openxmlformats.org/officeDocument/2006/relationships/image"/><Relationship Id="rId6" Target="../media/image217.png" Type="http://schemas.openxmlformats.org/officeDocument/2006/relationships/image"/><Relationship Id="rId7" Target="../media/image21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9.jpeg" Type="http://schemas.openxmlformats.org/officeDocument/2006/relationships/image"/><Relationship Id="rId3" Target="../media/image220.png" Type="http://schemas.openxmlformats.org/officeDocument/2006/relationships/image"/><Relationship Id="rId4" Target="../media/image221.png" Type="http://schemas.openxmlformats.org/officeDocument/2006/relationships/image"/><Relationship Id="rId5" Target="../media/image22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5.png" Type="http://schemas.openxmlformats.org/officeDocument/2006/relationships/image"/><Relationship Id="rId6" Target="../media/image226.png" Type="http://schemas.openxmlformats.org/officeDocument/2006/relationships/image"/><Relationship Id="rId7" Target="../media/image227.png" Type="http://schemas.openxmlformats.org/officeDocument/2006/relationships/image"/><Relationship Id="rId8" Target="../media/image22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4.png" Type="http://schemas.openxmlformats.org/officeDocument/2006/relationships/image"/><Relationship Id="rId11" Target="../media/image235.png" Type="http://schemas.openxmlformats.org/officeDocument/2006/relationships/image"/><Relationship Id="rId12" Target="../media/image236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5.png" Type="http://schemas.openxmlformats.org/officeDocument/2006/relationships/image"/><Relationship Id="rId6" Target="../media/image230.png" Type="http://schemas.openxmlformats.org/officeDocument/2006/relationships/image"/><Relationship Id="rId7" Target="../media/image231.png" Type="http://schemas.openxmlformats.org/officeDocument/2006/relationships/image"/><Relationship Id="rId8" Target="../media/image232.png" Type="http://schemas.openxmlformats.org/officeDocument/2006/relationships/image"/><Relationship Id="rId9" Target="../media/image23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1.png" Type="http://schemas.openxmlformats.org/officeDocument/2006/relationships/image"/><Relationship Id="rId11" Target="../media/image242.png" Type="http://schemas.openxmlformats.org/officeDocument/2006/relationships/image"/><Relationship Id="rId12" Target="../media/image243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37.png" Type="http://schemas.openxmlformats.org/officeDocument/2006/relationships/image"/><Relationship Id="rId6" Target="../media/image226.png" Type="http://schemas.openxmlformats.org/officeDocument/2006/relationships/image"/><Relationship Id="rId7" Target="../media/image238.png" Type="http://schemas.openxmlformats.org/officeDocument/2006/relationships/image"/><Relationship Id="rId8" Target="../media/image239.png" Type="http://schemas.openxmlformats.org/officeDocument/2006/relationships/image"/><Relationship Id="rId9" Target="../media/image24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8.png" Type="http://schemas.openxmlformats.org/officeDocument/2006/relationships/image"/><Relationship Id="rId11" Target="../media/image249.png" Type="http://schemas.openxmlformats.org/officeDocument/2006/relationships/image"/><Relationship Id="rId12" Target="../media/image250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44.png" Type="http://schemas.openxmlformats.org/officeDocument/2006/relationships/image"/><Relationship Id="rId6" Target="../media/image227.png" Type="http://schemas.openxmlformats.org/officeDocument/2006/relationships/image"/><Relationship Id="rId7" Target="../media/image245.png" Type="http://schemas.openxmlformats.org/officeDocument/2006/relationships/image"/><Relationship Id="rId8" Target="../media/image246.png" Type="http://schemas.openxmlformats.org/officeDocument/2006/relationships/image"/><Relationship Id="rId9" Target="../media/image24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5.png" Type="http://schemas.openxmlformats.org/officeDocument/2006/relationships/image"/><Relationship Id="rId11" Target="../media/image256.png" Type="http://schemas.openxmlformats.org/officeDocument/2006/relationships/image"/><Relationship Id="rId12" Target="../media/image257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51.png" Type="http://schemas.openxmlformats.org/officeDocument/2006/relationships/image"/><Relationship Id="rId6" Target="../media/image228.png" Type="http://schemas.openxmlformats.org/officeDocument/2006/relationships/image"/><Relationship Id="rId7" Target="../media/image252.png" Type="http://schemas.openxmlformats.org/officeDocument/2006/relationships/image"/><Relationship Id="rId8" Target="../media/image253.png" Type="http://schemas.openxmlformats.org/officeDocument/2006/relationships/image"/><Relationship Id="rId9" Target="../media/image25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8.png" Type="http://schemas.openxmlformats.org/officeDocument/2006/relationships/image"/><Relationship Id="rId3" Target="../media/image259.png" Type="http://schemas.openxmlformats.org/officeDocument/2006/relationships/image"/><Relationship Id="rId4" Target="../media/image260.png" Type="http://schemas.openxmlformats.org/officeDocument/2006/relationships/image"/><Relationship Id="rId5" Target="../media/image261.png" Type="http://schemas.openxmlformats.org/officeDocument/2006/relationships/image"/><Relationship Id="rId6" Target="../media/image262.png" Type="http://schemas.openxmlformats.org/officeDocument/2006/relationships/image"/><Relationship Id="rId7" Target="../media/image263.png" Type="http://schemas.openxmlformats.org/officeDocument/2006/relationships/image"/><Relationship Id="rId8" Target="../media/image264.png" Type="http://schemas.openxmlformats.org/officeDocument/2006/relationships/image"/><Relationship Id="rId9" Target="../media/image265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8.png" Type="http://schemas.openxmlformats.org/officeDocument/2006/relationships/image"/><Relationship Id="rId3" Target="../media/image266.png" Type="http://schemas.openxmlformats.org/officeDocument/2006/relationships/image"/><Relationship Id="rId4" Target="../media/image267.png" Type="http://schemas.openxmlformats.org/officeDocument/2006/relationships/image"/><Relationship Id="rId5" Target="../media/image268.png" Type="http://schemas.openxmlformats.org/officeDocument/2006/relationships/image"/><Relationship Id="rId6" Target="../media/image269.png" Type="http://schemas.openxmlformats.org/officeDocument/2006/relationships/image"/><Relationship Id="rId7" Target="../media/image270.png" Type="http://schemas.openxmlformats.org/officeDocument/2006/relationships/image"/><Relationship Id="rId8" Target="../media/image271.png" Type="http://schemas.openxmlformats.org/officeDocument/2006/relationships/image"/><Relationship Id="rId9" Target="../media/image272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0.png" Type="http://schemas.openxmlformats.org/officeDocument/2006/relationships/image"/><Relationship Id="rId2" Target="../media/image258.png" Type="http://schemas.openxmlformats.org/officeDocument/2006/relationships/image"/><Relationship Id="rId3" Target="../media/image273.png" Type="http://schemas.openxmlformats.org/officeDocument/2006/relationships/image"/><Relationship Id="rId4" Target="../media/image274.png" Type="http://schemas.openxmlformats.org/officeDocument/2006/relationships/image"/><Relationship Id="rId5" Target="../media/image275.png" Type="http://schemas.openxmlformats.org/officeDocument/2006/relationships/image"/><Relationship Id="rId6" Target="../media/image276.png" Type="http://schemas.openxmlformats.org/officeDocument/2006/relationships/image"/><Relationship Id="rId7" Target="../media/image277.png" Type="http://schemas.openxmlformats.org/officeDocument/2006/relationships/image"/><Relationship Id="rId8" Target="../media/image278.png" Type="http://schemas.openxmlformats.org/officeDocument/2006/relationships/image"/><Relationship Id="rId9" Target="../media/image27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8.png" Type="http://schemas.openxmlformats.org/officeDocument/2006/relationships/image"/><Relationship Id="rId11" Target="../media/image289.png" Type="http://schemas.openxmlformats.org/officeDocument/2006/relationships/image"/><Relationship Id="rId12" Target="../media/image290.png" Type="http://schemas.openxmlformats.org/officeDocument/2006/relationships/image"/><Relationship Id="rId13" Target="../media/image291.png" Type="http://schemas.openxmlformats.org/officeDocument/2006/relationships/image"/><Relationship Id="rId2" Target="../media/image258.png" Type="http://schemas.openxmlformats.org/officeDocument/2006/relationships/image"/><Relationship Id="rId3" Target="../media/image281.png" Type="http://schemas.openxmlformats.org/officeDocument/2006/relationships/image"/><Relationship Id="rId4" Target="../media/image282.png" Type="http://schemas.openxmlformats.org/officeDocument/2006/relationships/image"/><Relationship Id="rId5" Target="../media/image283.png" Type="http://schemas.openxmlformats.org/officeDocument/2006/relationships/image"/><Relationship Id="rId6" Target="../media/image284.png" Type="http://schemas.openxmlformats.org/officeDocument/2006/relationships/image"/><Relationship Id="rId7" Target="../media/image285.png" Type="http://schemas.openxmlformats.org/officeDocument/2006/relationships/image"/><Relationship Id="rId8" Target="../media/image286.png" Type="http://schemas.openxmlformats.org/officeDocument/2006/relationships/image"/><Relationship Id="rId9" Target="../media/image28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pn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media/image38.jpeg" Type="http://schemas.openxmlformats.org/officeDocument/2006/relationships/image"/><Relationship Id="rId20" Target="../media/image56.png" Type="http://schemas.openxmlformats.org/officeDocument/2006/relationships/image"/><Relationship Id="rId21" Target="../media/image57.png" Type="http://schemas.openxmlformats.org/officeDocument/2006/relationships/image"/><Relationship Id="rId22" Target="../media/image58.png" Type="http://schemas.openxmlformats.org/officeDocument/2006/relationships/image"/><Relationship Id="rId23" Target="../media/image59.png" Type="http://schemas.openxmlformats.org/officeDocument/2006/relationships/image"/><Relationship Id="rId24" Target="../media/image60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png" Type="http://schemas.openxmlformats.org/officeDocument/2006/relationships/image"/><Relationship Id="rId17" Target="../media/image68.png" Type="http://schemas.openxmlformats.org/officeDocument/2006/relationships/image"/><Relationship Id="rId2" Target="../media/image38.jpeg" Type="http://schemas.openxmlformats.org/officeDocument/2006/relationships/image"/><Relationship Id="rId3" Target="../media/image6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85259" y="5858857"/>
            <a:ext cx="77174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BlackPOOL, Fylde AND WYRE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43935" y="1264644"/>
            <a:ext cx="1611536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692643" y="564007"/>
            <a:ext cx="7185076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BlackPOOL, fylde AND WYRE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30341" y="978894"/>
            <a:ext cx="1088083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28081" y="4432301"/>
            <a:ext cx="2526301" cy="211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17"/>
              </a:lnSpc>
            </a:pPr>
            <a:r>
              <a:rPr lang="en-US" sz="1172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35450" y="4590081"/>
            <a:ext cx="1752101" cy="1753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77"/>
              </a:lnSpc>
            </a:pPr>
            <a:r>
              <a:rPr lang="en-US" sz="976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6794" y="978894"/>
            <a:ext cx="1047269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173379" y="2914679"/>
              <a:ext cx="4277495" cy="3859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31"/>
                </a:lnSpc>
              </a:pPr>
              <a:r>
                <a:rPr lang="en-US" sz="1666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81.1%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54914" y="2315967"/>
            <a:ext cx="6327005" cy="6503838"/>
            <a:chOff x="0" y="0"/>
            <a:chExt cx="8436007" cy="86717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514270" y="2056979"/>
              <a:ext cx="5300780" cy="4776056"/>
            </a:xfrm>
            <a:custGeom>
              <a:avLst/>
              <a:gdLst/>
              <a:ahLst/>
              <a:cxnLst/>
              <a:rect r="r" b="b" t="t" l="l"/>
              <a:pathLst>
                <a:path h="4776056" w="5300780">
                  <a:moveTo>
                    <a:pt x="0" y="0"/>
                  </a:moveTo>
                  <a:lnTo>
                    <a:pt x="5300780" y="0"/>
                  </a:lnTo>
                  <a:lnTo>
                    <a:pt x="5300780" y="4776056"/>
                  </a:lnTo>
                  <a:lnTo>
                    <a:pt x="0" y="4776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598296"/>
              <a:ext cx="2901383" cy="2890557"/>
            </a:xfrm>
            <a:custGeom>
              <a:avLst/>
              <a:gdLst/>
              <a:ahLst/>
              <a:cxnLst/>
              <a:rect r="r" b="b" t="t" l="l"/>
              <a:pathLst>
                <a:path h="2890557" w="2901383">
                  <a:moveTo>
                    <a:pt x="0" y="0"/>
                  </a:moveTo>
                  <a:lnTo>
                    <a:pt x="2901383" y="0"/>
                  </a:lnTo>
                  <a:lnTo>
                    <a:pt x="2901383" y="2890557"/>
                  </a:lnTo>
                  <a:lnTo>
                    <a:pt x="0" y="289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89614" y="0"/>
              <a:ext cx="3502340" cy="3502340"/>
            </a:xfrm>
            <a:custGeom>
              <a:avLst/>
              <a:gdLst/>
              <a:ahLst/>
              <a:cxnLst/>
              <a:rect r="r" b="b" t="t" l="l"/>
              <a:pathLst>
                <a:path h="3502340" w="3502340">
                  <a:moveTo>
                    <a:pt x="0" y="0"/>
                  </a:moveTo>
                  <a:lnTo>
                    <a:pt x="3502340" y="0"/>
                  </a:lnTo>
                  <a:lnTo>
                    <a:pt x="3502340" y="3502340"/>
                  </a:lnTo>
                  <a:lnTo>
                    <a:pt x="0" y="3502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211393" y="449263"/>
              <a:ext cx="4224613" cy="4224613"/>
            </a:xfrm>
            <a:custGeom>
              <a:avLst/>
              <a:gdLst/>
              <a:ahLst/>
              <a:cxnLst/>
              <a:rect r="r" b="b" t="t" l="l"/>
              <a:pathLst>
                <a:path h="4224613" w="4224613">
                  <a:moveTo>
                    <a:pt x="0" y="0"/>
                  </a:moveTo>
                  <a:lnTo>
                    <a:pt x="4224614" y="0"/>
                  </a:lnTo>
                  <a:lnTo>
                    <a:pt x="4224614" y="4224613"/>
                  </a:lnTo>
                  <a:lnTo>
                    <a:pt x="0" y="4224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514270" y="5043574"/>
              <a:ext cx="3628210" cy="3628210"/>
            </a:xfrm>
            <a:custGeom>
              <a:avLst/>
              <a:gdLst/>
              <a:ahLst/>
              <a:cxnLst/>
              <a:rect r="r" b="b" t="t" l="l"/>
              <a:pathLst>
                <a:path h="3628210" w="3628210">
                  <a:moveTo>
                    <a:pt x="0" y="0"/>
                  </a:moveTo>
                  <a:lnTo>
                    <a:pt x="3628210" y="0"/>
                  </a:lnTo>
                  <a:lnTo>
                    <a:pt x="3628210" y="3628210"/>
                  </a:lnTo>
                  <a:lnTo>
                    <a:pt x="0" y="362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156298" y="5415117"/>
              <a:ext cx="2334804" cy="1636201"/>
            </a:xfrm>
            <a:custGeom>
              <a:avLst/>
              <a:gdLst/>
              <a:ahLst/>
              <a:cxnLst/>
              <a:rect r="r" b="b" t="t" l="l"/>
              <a:pathLst>
                <a:path h="1636201" w="2334804">
                  <a:moveTo>
                    <a:pt x="0" y="0"/>
                  </a:moveTo>
                  <a:lnTo>
                    <a:pt x="2334804" y="0"/>
                  </a:lnTo>
                  <a:lnTo>
                    <a:pt x="2334804" y="1636201"/>
                  </a:lnTo>
                  <a:lnTo>
                    <a:pt x="0" y="1636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328375" y="3539337"/>
              <a:ext cx="1947297" cy="1601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46"/>
                </a:lnSpc>
              </a:pPr>
              <a:r>
                <a:rPr lang="en-US" sz="689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12.9%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0714" y="3409860"/>
            <a:ext cx="9949231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5214012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311422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963496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7009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6105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4321" y="2018065"/>
            <a:ext cx="13741720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37668" y="834783"/>
            <a:ext cx="6564790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216486" y="834783"/>
            <a:ext cx="9807155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36408" y="2018065"/>
            <a:ext cx="12097547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285259" y="5858857"/>
            <a:ext cx="77174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BlackPOOL, Fylde AND WYRE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16263" y="709099"/>
            <a:ext cx="14188196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3081" y="3985063"/>
            <a:ext cx="6644587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11518" y="6051208"/>
            <a:ext cx="4061280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675" y="7316624"/>
            <a:ext cx="5813768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5047" y="2515958"/>
            <a:ext cx="5232933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1054" y="2327740"/>
            <a:ext cx="3909178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4151" y="6252548"/>
            <a:ext cx="6293168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10896" y="7245625"/>
            <a:ext cx="7227083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4197" y="5017658"/>
            <a:ext cx="6216538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20872" y="3200763"/>
            <a:ext cx="6294158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89305" y="3732473"/>
            <a:ext cx="3184496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9947" y="7400048"/>
            <a:ext cx="8852805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4663" y="2370379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7" y="0"/>
                </a:lnTo>
                <a:lnTo>
                  <a:pt x="2009737" y="865179"/>
                </a:lnTo>
                <a:lnTo>
                  <a:pt x="0" y="86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4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67149" y="672598"/>
            <a:ext cx="8554771" cy="10111041"/>
          </a:xfrm>
          <a:custGeom>
            <a:avLst/>
            <a:gdLst/>
            <a:ahLst/>
            <a:cxnLst/>
            <a:rect r="r" b="b" t="t" l="l"/>
            <a:pathLst>
              <a:path h="10111041" w="8554771">
                <a:moveTo>
                  <a:pt x="0" y="0"/>
                </a:moveTo>
                <a:lnTo>
                  <a:pt x="8554771" y="0"/>
                </a:lnTo>
                <a:lnTo>
                  <a:pt x="8554771" y="10111041"/>
                </a:lnTo>
                <a:lnTo>
                  <a:pt x="0" y="1011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87827" y="4235704"/>
            <a:ext cx="7205812" cy="4808689"/>
            <a:chOff x="0" y="0"/>
            <a:chExt cx="9607750" cy="6411585"/>
          </a:xfrm>
        </p:grpSpPr>
        <p:sp>
          <p:nvSpPr>
            <p:cNvPr name="Freeform 5" id="5"/>
            <p:cNvSpPr/>
            <p:nvPr/>
          </p:nvSpPr>
          <p:spPr>
            <a:xfrm flipH="false" flipV="false" rot="-790917">
              <a:off x="319119" y="3117355"/>
              <a:ext cx="2334450" cy="3068477"/>
            </a:xfrm>
            <a:custGeom>
              <a:avLst/>
              <a:gdLst/>
              <a:ahLst/>
              <a:cxnLst/>
              <a:rect r="r" b="b" t="t" l="l"/>
              <a:pathLst>
                <a:path h="3068477" w="2334450">
                  <a:moveTo>
                    <a:pt x="0" y="0"/>
                  </a:moveTo>
                  <a:lnTo>
                    <a:pt x="2334449" y="0"/>
                  </a:lnTo>
                  <a:lnTo>
                    <a:pt x="2334449" y="3068477"/>
                  </a:lnTo>
                  <a:lnTo>
                    <a:pt x="0" y="3068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964090">
              <a:off x="1017092" y="1119906"/>
              <a:ext cx="8427084" cy="2371441"/>
            </a:xfrm>
            <a:custGeom>
              <a:avLst/>
              <a:gdLst/>
              <a:ahLst/>
              <a:cxnLst/>
              <a:rect r="r" b="b" t="t" l="l"/>
              <a:pathLst>
                <a:path h="2371441" w="8427084">
                  <a:moveTo>
                    <a:pt x="0" y="0"/>
                  </a:moveTo>
                  <a:lnTo>
                    <a:pt x="8427083" y="0"/>
                  </a:lnTo>
                  <a:lnTo>
                    <a:pt x="8427083" y="2371440"/>
                  </a:lnTo>
                  <a:lnTo>
                    <a:pt x="0" y="237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1" y="1002932"/>
            <a:ext cx="7838448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20" y="4018002"/>
            <a:ext cx="3545311" cy="103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681" y="3421953"/>
            <a:ext cx="6434370" cy="81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BlackPOOL, fylde AND WYRE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99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83%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285750" y="21240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32994" y="2358609"/>
            <a:ext cx="7559616" cy="6776876"/>
          </a:xfrm>
          <a:custGeom>
            <a:avLst/>
            <a:gdLst/>
            <a:ahLst/>
            <a:cxnLst/>
            <a:rect r="r" b="b" t="t" l="l"/>
            <a:pathLst>
              <a:path h="6776876" w="7559616">
                <a:moveTo>
                  <a:pt x="0" y="0"/>
                </a:moveTo>
                <a:lnTo>
                  <a:pt x="7559616" y="0"/>
                </a:lnTo>
                <a:lnTo>
                  <a:pt x="7559616" y="6776876"/>
                </a:lnTo>
                <a:lnTo>
                  <a:pt x="0" y="67768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28107" y="3735026"/>
            <a:ext cx="4559008" cy="5747423"/>
          </a:xfrm>
          <a:custGeom>
            <a:avLst/>
            <a:gdLst/>
            <a:ahLst/>
            <a:cxnLst/>
            <a:rect r="r" b="b" t="t" l="l"/>
            <a:pathLst>
              <a:path h="5747423" w="4559008">
                <a:moveTo>
                  <a:pt x="0" y="0"/>
                </a:moveTo>
                <a:lnTo>
                  <a:pt x="4559008" y="0"/>
                </a:lnTo>
                <a:lnTo>
                  <a:pt x="4559008" y="5747423"/>
                </a:lnTo>
                <a:lnTo>
                  <a:pt x="0" y="57474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030110" y="634133"/>
            <a:ext cx="12227780" cy="118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BlackPOOL, fylde AND WYRE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68983" y="7753180"/>
            <a:ext cx="2187044" cy="493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53456" y="9032508"/>
            <a:ext cx="1243336" cy="493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FINANCE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9227" y="7270393"/>
            <a:ext cx="183376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BLACKPOOL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SOUTH SHORE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35100" y="8912320"/>
            <a:ext cx="2947942" cy="493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WARTON AERODROME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" y="223619"/>
            <a:ext cx="18288000" cy="9285988"/>
          </a:xfrm>
          <a:custGeom>
            <a:avLst/>
            <a:gdLst/>
            <a:ahLst/>
            <a:cxnLst/>
            <a:rect r="r" b="b" t="t" l="l"/>
            <a:pathLst>
              <a:path h="9285988" w="18288000">
                <a:moveTo>
                  <a:pt x="0" y="0"/>
                </a:moveTo>
                <a:lnTo>
                  <a:pt x="18288000" y="0"/>
                </a:lnTo>
                <a:lnTo>
                  <a:pt x="18288000" y="9285988"/>
                </a:lnTo>
                <a:lnTo>
                  <a:pt x="0" y="928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1018648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4856" y="469331"/>
            <a:ext cx="18457712" cy="9348339"/>
          </a:xfrm>
          <a:custGeom>
            <a:avLst/>
            <a:gdLst/>
            <a:ahLst/>
            <a:cxnLst/>
            <a:rect r="r" b="b" t="t" l="l"/>
            <a:pathLst>
              <a:path h="9348339" w="18457712">
                <a:moveTo>
                  <a:pt x="0" y="0"/>
                </a:moveTo>
                <a:lnTo>
                  <a:pt x="18457712" y="0"/>
                </a:lnTo>
                <a:lnTo>
                  <a:pt x="18457712" y="9348338"/>
                </a:lnTo>
                <a:lnTo>
                  <a:pt x="0" y="93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7236754" y="2016467"/>
            <a:ext cx="9386028" cy="8071121"/>
          </a:xfrm>
          <a:custGeom>
            <a:avLst/>
            <a:gdLst/>
            <a:ahLst/>
            <a:cxnLst/>
            <a:rect r="r" b="b" t="t" l="l"/>
            <a:pathLst>
              <a:path h="8071121" w="9386028">
                <a:moveTo>
                  <a:pt x="0" y="0"/>
                </a:moveTo>
                <a:lnTo>
                  <a:pt x="9386028" y="0"/>
                </a:lnTo>
                <a:lnTo>
                  <a:pt x="9386028" y="8071121"/>
                </a:lnTo>
                <a:lnTo>
                  <a:pt x="0" y="8071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4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160776" y="8451897"/>
            <a:ext cx="1957189" cy="705201"/>
          </a:xfrm>
          <a:custGeom>
            <a:avLst/>
            <a:gdLst/>
            <a:ahLst/>
            <a:cxnLst/>
            <a:rect r="r" b="b" t="t" l="l"/>
            <a:pathLst>
              <a:path h="705201" w="1957189">
                <a:moveTo>
                  <a:pt x="0" y="0"/>
                </a:moveTo>
                <a:lnTo>
                  <a:pt x="1957189" y="0"/>
                </a:lnTo>
                <a:lnTo>
                  <a:pt x="1957189" y="705201"/>
                </a:lnTo>
                <a:lnTo>
                  <a:pt x="0" y="705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013782" y="9466774"/>
            <a:ext cx="3236503" cy="476216"/>
          </a:xfrm>
          <a:custGeom>
            <a:avLst/>
            <a:gdLst/>
            <a:ahLst/>
            <a:cxnLst/>
            <a:rect r="r" b="b" t="t" l="l"/>
            <a:pathLst>
              <a:path h="476216" w="3236503">
                <a:moveTo>
                  <a:pt x="0" y="0"/>
                </a:moveTo>
                <a:lnTo>
                  <a:pt x="3236503" y="0"/>
                </a:lnTo>
                <a:lnTo>
                  <a:pt x="3236503" y="476216"/>
                </a:lnTo>
                <a:lnTo>
                  <a:pt x="0" y="476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075834" y="7192519"/>
            <a:ext cx="1895731" cy="945053"/>
          </a:xfrm>
          <a:custGeom>
            <a:avLst/>
            <a:gdLst/>
            <a:ahLst/>
            <a:cxnLst/>
            <a:rect r="r" b="b" t="t" l="l"/>
            <a:pathLst>
              <a:path h="945053" w="1895731">
                <a:moveTo>
                  <a:pt x="0" y="0"/>
                </a:moveTo>
                <a:lnTo>
                  <a:pt x="1895731" y="0"/>
                </a:lnTo>
                <a:lnTo>
                  <a:pt x="1895731" y="945053"/>
                </a:lnTo>
                <a:lnTo>
                  <a:pt x="0" y="9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144000" y="6645798"/>
            <a:ext cx="1798672" cy="2038495"/>
          </a:xfrm>
          <a:custGeom>
            <a:avLst/>
            <a:gdLst/>
            <a:ahLst/>
            <a:cxnLst/>
            <a:rect r="r" b="b" t="t" l="l"/>
            <a:pathLst>
              <a:path h="2038495" w="1798672">
                <a:moveTo>
                  <a:pt x="0" y="0"/>
                </a:moveTo>
                <a:lnTo>
                  <a:pt x="1798672" y="0"/>
                </a:lnTo>
                <a:lnTo>
                  <a:pt x="1798672" y="2038495"/>
                </a:lnTo>
                <a:lnTo>
                  <a:pt x="0" y="20384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227175" y="8950288"/>
            <a:ext cx="3597344" cy="616023"/>
          </a:xfrm>
          <a:custGeom>
            <a:avLst/>
            <a:gdLst/>
            <a:ahLst/>
            <a:cxnLst/>
            <a:rect r="r" b="b" t="t" l="l"/>
            <a:pathLst>
              <a:path h="616023" w="3597344">
                <a:moveTo>
                  <a:pt x="0" y="0"/>
                </a:moveTo>
                <a:lnTo>
                  <a:pt x="3597344" y="0"/>
                </a:lnTo>
                <a:lnTo>
                  <a:pt x="3597344" y="616024"/>
                </a:lnTo>
                <a:lnTo>
                  <a:pt x="0" y="6160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754471" y="7544025"/>
            <a:ext cx="2388694" cy="917397"/>
          </a:xfrm>
          <a:custGeom>
            <a:avLst/>
            <a:gdLst/>
            <a:ahLst/>
            <a:cxnLst/>
            <a:rect r="r" b="b" t="t" l="l"/>
            <a:pathLst>
              <a:path h="917397" w="2388694">
                <a:moveTo>
                  <a:pt x="0" y="0"/>
                </a:moveTo>
                <a:lnTo>
                  <a:pt x="2388694" y="0"/>
                </a:lnTo>
                <a:lnTo>
                  <a:pt x="2388694" y="917397"/>
                </a:lnTo>
                <a:lnTo>
                  <a:pt x="0" y="9173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180838" y="841497"/>
            <a:ext cx="9926324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59489" y="2194051"/>
            <a:ext cx="3369022" cy="44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BlackPOOL, fylde AND WYRE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288000" cy="10268764"/>
          </a:xfrm>
          <a:custGeom>
            <a:avLst/>
            <a:gdLst/>
            <a:ahLst/>
            <a:cxnLst/>
            <a:rect r="r" b="b" t="t" l="l"/>
            <a:pathLst>
              <a:path h="10268764" w="18288000">
                <a:moveTo>
                  <a:pt x="0" y="0"/>
                </a:moveTo>
                <a:lnTo>
                  <a:pt x="18288000" y="0"/>
                </a:lnTo>
                <a:lnTo>
                  <a:pt x="18288000" y="10268764"/>
                </a:lnTo>
                <a:lnTo>
                  <a:pt x="0" y="1026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0881" y="9109620"/>
            <a:ext cx="1763393" cy="482657"/>
            <a:chOff x="0" y="0"/>
            <a:chExt cx="464433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65649" y="9003396"/>
            <a:ext cx="1255797" cy="695105"/>
            <a:chOff x="0" y="0"/>
            <a:chExt cx="330745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507672" y="9003396"/>
            <a:ext cx="2367047" cy="695105"/>
            <a:chOff x="0" y="0"/>
            <a:chExt cx="623420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3420" cy="183073"/>
            </a:xfrm>
            <a:custGeom>
              <a:avLst/>
              <a:gdLst/>
              <a:ahLst/>
              <a:cxnLst/>
              <a:rect r="r" b="b" t="t" l="l"/>
              <a:pathLst>
                <a:path h="183073" w="623420">
                  <a:moveTo>
                    <a:pt x="0" y="0"/>
                  </a:moveTo>
                  <a:lnTo>
                    <a:pt x="623420" y="0"/>
                  </a:lnTo>
                  <a:lnTo>
                    <a:pt x="62342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62342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838148" y="9003396"/>
            <a:ext cx="2367047" cy="695105"/>
            <a:chOff x="0" y="0"/>
            <a:chExt cx="623420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3420" cy="183073"/>
            </a:xfrm>
            <a:custGeom>
              <a:avLst/>
              <a:gdLst/>
              <a:ahLst/>
              <a:cxnLst/>
              <a:rect r="r" b="b" t="t" l="l"/>
              <a:pathLst>
                <a:path h="183073" w="623420">
                  <a:moveTo>
                    <a:pt x="0" y="0"/>
                  </a:moveTo>
                  <a:lnTo>
                    <a:pt x="623420" y="0"/>
                  </a:lnTo>
                  <a:lnTo>
                    <a:pt x="62342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62342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Professional,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Scientific &amp; Technical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75623" y="9003396"/>
            <a:ext cx="1333334" cy="695105"/>
            <a:chOff x="0" y="0"/>
            <a:chExt cx="351166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909279" y="1750920"/>
            <a:ext cx="2728817" cy="6376763"/>
          </a:xfrm>
          <a:custGeom>
            <a:avLst/>
            <a:gdLst/>
            <a:ahLst/>
            <a:cxnLst/>
            <a:rect r="r" b="b" t="t" l="l"/>
            <a:pathLst>
              <a:path h="6376763" w="2728817">
                <a:moveTo>
                  <a:pt x="0" y="0"/>
                </a:moveTo>
                <a:lnTo>
                  <a:pt x="2728817" y="0"/>
                </a:lnTo>
                <a:lnTo>
                  <a:pt x="2728817" y="6376763"/>
                </a:lnTo>
                <a:lnTo>
                  <a:pt x="0" y="6376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48607" y="3120942"/>
            <a:ext cx="2889881" cy="4921471"/>
          </a:xfrm>
          <a:custGeom>
            <a:avLst/>
            <a:gdLst/>
            <a:ahLst/>
            <a:cxnLst/>
            <a:rect r="r" b="b" t="t" l="l"/>
            <a:pathLst>
              <a:path h="4921471" w="2889881">
                <a:moveTo>
                  <a:pt x="0" y="0"/>
                </a:moveTo>
                <a:lnTo>
                  <a:pt x="2889881" y="0"/>
                </a:lnTo>
                <a:lnTo>
                  <a:pt x="2889881" y="4921472"/>
                </a:lnTo>
                <a:lnTo>
                  <a:pt x="0" y="4921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98201" y="2695440"/>
            <a:ext cx="2610207" cy="5421888"/>
          </a:xfrm>
          <a:custGeom>
            <a:avLst/>
            <a:gdLst/>
            <a:ahLst/>
            <a:cxnLst/>
            <a:rect r="r" b="b" t="t" l="l"/>
            <a:pathLst>
              <a:path h="5421888" w="2610207">
                <a:moveTo>
                  <a:pt x="0" y="0"/>
                </a:moveTo>
                <a:lnTo>
                  <a:pt x="2610207" y="0"/>
                </a:lnTo>
                <a:lnTo>
                  <a:pt x="2610207" y="5421888"/>
                </a:lnTo>
                <a:lnTo>
                  <a:pt x="0" y="5421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248098" y="2320648"/>
            <a:ext cx="2626621" cy="5796680"/>
          </a:xfrm>
          <a:custGeom>
            <a:avLst/>
            <a:gdLst/>
            <a:ahLst/>
            <a:cxnLst/>
            <a:rect r="r" b="b" t="t" l="l"/>
            <a:pathLst>
              <a:path h="5796680" w="2626621">
                <a:moveTo>
                  <a:pt x="0" y="0"/>
                </a:moveTo>
                <a:lnTo>
                  <a:pt x="2626621" y="0"/>
                </a:lnTo>
                <a:lnTo>
                  <a:pt x="2626621" y="5796680"/>
                </a:lnTo>
                <a:lnTo>
                  <a:pt x="0" y="5796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838148" y="2496878"/>
            <a:ext cx="2391031" cy="5630805"/>
          </a:xfrm>
          <a:custGeom>
            <a:avLst/>
            <a:gdLst/>
            <a:ahLst/>
            <a:cxnLst/>
            <a:rect r="r" b="b" t="t" l="l"/>
            <a:pathLst>
              <a:path h="5630805" w="2391031">
                <a:moveTo>
                  <a:pt x="0" y="0"/>
                </a:moveTo>
                <a:lnTo>
                  <a:pt x="2391031" y="0"/>
                </a:lnTo>
                <a:lnTo>
                  <a:pt x="2391031" y="5630805"/>
                </a:lnTo>
                <a:lnTo>
                  <a:pt x="0" y="5630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45089" y="1264644"/>
            <a:ext cx="12931180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37911" y="564007"/>
            <a:ext cx="709454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BlackPOOL, fylde AND WYRE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45700" y="7728210"/>
            <a:ext cx="993755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12%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91721" y="7728210"/>
            <a:ext cx="100365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13%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76426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499250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60964" y="7728210"/>
            <a:ext cx="86046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11%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288000" cy="10268764"/>
          </a:xfrm>
          <a:custGeom>
            <a:avLst/>
            <a:gdLst/>
            <a:ahLst/>
            <a:cxnLst/>
            <a:rect r="r" b="b" t="t" l="l"/>
            <a:pathLst>
              <a:path h="10268764" w="18288000">
                <a:moveTo>
                  <a:pt x="0" y="0"/>
                </a:moveTo>
                <a:lnTo>
                  <a:pt x="18288000" y="0"/>
                </a:lnTo>
                <a:lnTo>
                  <a:pt x="18288000" y="10268764"/>
                </a:lnTo>
                <a:lnTo>
                  <a:pt x="0" y="1026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01121" y="9116408"/>
            <a:ext cx="1763393" cy="482657"/>
            <a:chOff x="0" y="0"/>
            <a:chExt cx="464433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92699" y="9010184"/>
            <a:ext cx="1255797" cy="695105"/>
            <a:chOff x="0" y="0"/>
            <a:chExt cx="330745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11072" y="9003396"/>
            <a:ext cx="1333334" cy="695105"/>
            <a:chOff x="0" y="0"/>
            <a:chExt cx="351166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356104" y="9003396"/>
            <a:ext cx="2367047" cy="695105"/>
            <a:chOff x="0" y="0"/>
            <a:chExt cx="623420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3420" cy="183073"/>
            </a:xfrm>
            <a:custGeom>
              <a:avLst/>
              <a:gdLst/>
              <a:ahLst/>
              <a:cxnLst/>
              <a:rect r="r" b="b" t="t" l="l"/>
              <a:pathLst>
                <a:path h="183073" w="623420">
                  <a:moveTo>
                    <a:pt x="0" y="0"/>
                  </a:moveTo>
                  <a:lnTo>
                    <a:pt x="623420" y="0"/>
                  </a:lnTo>
                  <a:lnTo>
                    <a:pt x="62342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62342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Professional,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Scientific &amp; Technical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765010" y="9003396"/>
            <a:ext cx="2367047" cy="695105"/>
            <a:chOff x="0" y="0"/>
            <a:chExt cx="623420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23420" cy="183073"/>
            </a:xfrm>
            <a:custGeom>
              <a:avLst/>
              <a:gdLst/>
              <a:ahLst/>
              <a:cxnLst/>
              <a:rect r="r" b="b" t="t" l="l"/>
              <a:pathLst>
                <a:path h="183073" w="623420">
                  <a:moveTo>
                    <a:pt x="0" y="0"/>
                  </a:moveTo>
                  <a:lnTo>
                    <a:pt x="623420" y="0"/>
                  </a:lnTo>
                  <a:lnTo>
                    <a:pt x="62342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62342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416536" y="1812951"/>
            <a:ext cx="3386620" cy="6518223"/>
          </a:xfrm>
          <a:custGeom>
            <a:avLst/>
            <a:gdLst/>
            <a:ahLst/>
            <a:cxnLst/>
            <a:rect r="r" b="b" t="t" l="l"/>
            <a:pathLst>
              <a:path h="6518223" w="3386620">
                <a:moveTo>
                  <a:pt x="0" y="0"/>
                </a:moveTo>
                <a:lnTo>
                  <a:pt x="3386620" y="0"/>
                </a:lnTo>
                <a:lnTo>
                  <a:pt x="3386620" y="6518223"/>
                </a:lnTo>
                <a:lnTo>
                  <a:pt x="0" y="6518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243483" y="2669731"/>
            <a:ext cx="3005072" cy="5488758"/>
          </a:xfrm>
          <a:custGeom>
            <a:avLst/>
            <a:gdLst/>
            <a:ahLst/>
            <a:cxnLst/>
            <a:rect r="r" b="b" t="t" l="l"/>
            <a:pathLst>
              <a:path h="5488758" w="3005072">
                <a:moveTo>
                  <a:pt x="0" y="0"/>
                </a:moveTo>
                <a:lnTo>
                  <a:pt x="3005072" y="0"/>
                </a:lnTo>
                <a:lnTo>
                  <a:pt x="3005072" y="5488759"/>
                </a:lnTo>
                <a:lnTo>
                  <a:pt x="0" y="548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71206" y="2583091"/>
            <a:ext cx="2793121" cy="5748083"/>
          </a:xfrm>
          <a:custGeom>
            <a:avLst/>
            <a:gdLst/>
            <a:ahLst/>
            <a:cxnLst/>
            <a:rect r="r" b="b" t="t" l="l"/>
            <a:pathLst>
              <a:path h="5748083" w="2793121">
                <a:moveTo>
                  <a:pt x="0" y="0"/>
                </a:moveTo>
                <a:lnTo>
                  <a:pt x="2793121" y="0"/>
                </a:lnTo>
                <a:lnTo>
                  <a:pt x="2793121" y="5748083"/>
                </a:lnTo>
                <a:lnTo>
                  <a:pt x="0" y="574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5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124375" y="2009336"/>
            <a:ext cx="2505399" cy="6149154"/>
          </a:xfrm>
          <a:custGeom>
            <a:avLst/>
            <a:gdLst/>
            <a:ahLst/>
            <a:cxnLst/>
            <a:rect r="r" b="b" t="t" l="l"/>
            <a:pathLst>
              <a:path h="6149154" w="2505399">
                <a:moveTo>
                  <a:pt x="0" y="0"/>
                </a:moveTo>
                <a:lnTo>
                  <a:pt x="2505399" y="0"/>
                </a:lnTo>
                <a:lnTo>
                  <a:pt x="2505399" y="6149154"/>
                </a:lnTo>
                <a:lnTo>
                  <a:pt x="0" y="6149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409698" y="2669731"/>
            <a:ext cx="2981011" cy="5467630"/>
          </a:xfrm>
          <a:custGeom>
            <a:avLst/>
            <a:gdLst/>
            <a:ahLst/>
            <a:cxnLst/>
            <a:rect r="r" b="b" t="t" l="l"/>
            <a:pathLst>
              <a:path h="5467630" w="2981011">
                <a:moveTo>
                  <a:pt x="0" y="0"/>
                </a:moveTo>
                <a:lnTo>
                  <a:pt x="2981011" y="0"/>
                </a:lnTo>
                <a:lnTo>
                  <a:pt x="2981011" y="5467630"/>
                </a:lnTo>
                <a:lnTo>
                  <a:pt x="0" y="546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94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911958" y="1264644"/>
            <a:ext cx="14641959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620598" y="564007"/>
            <a:ext cx="7329167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BlackPOOL, fylde AND WYRE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11875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45227" y="7728210"/>
            <a:ext cx="993755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12%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640607" y="7728210"/>
            <a:ext cx="993755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12%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035986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44892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DAG_4bUnycY</dc:identifier>
  <dcterms:modified xsi:type="dcterms:W3CDTF">2011-08-01T06:04:30Z</dcterms:modified>
  <cp:revision>1</cp:revision>
  <dc:title>EXPLORE the future of jobs in Blackpool, Fylde and Wyre 2026</dc:title>
</cp:coreProperties>
</file>