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8288000" cy="10287000"/>
  <p:notesSz cx="6858000" cy="9144000"/>
  <p:embeddedFontLst>
    <p:embeddedFont>
      <p:font typeface="Zuume Cut 1" charset="1" panose="00000400000000000000"/>
      <p:regular r:id="rId42"/>
    </p:embeddedFont>
    <p:embeddedFont>
      <p:font typeface="Zuume Cut 2" charset="1" panose="00000600000000000000"/>
      <p:regular r:id="rId43"/>
    </p:embeddedFont>
    <p:embeddedFont>
      <p:font typeface="Zuume Cut 3" charset="1" panose="00000700000000000000"/>
      <p:regular r:id="rId44"/>
    </p:embeddedFont>
    <p:embeddedFont>
      <p:font typeface="Zuume 1" charset="1" panose="00000500000000000000"/>
      <p:regular r:id="rId45"/>
    </p:embeddedFont>
    <p:embeddedFont>
      <p:font typeface="Zuume 2" charset="1" panose="00000400000000000000"/>
      <p:regular r:id="rId46"/>
    </p:embeddedFont>
    <p:embeddedFont>
      <p:font typeface="Zuume 3" charset="1" panose="00000700000000000000"/>
      <p:regular r:id="rId47"/>
    </p:embeddedFont>
    <p:embeddedFont>
      <p:font typeface="Abel" charset="1" panose="02000506030000020004"/>
      <p:regular r:id="rId48"/>
    </p:embeddedFont>
    <p:embeddedFont>
      <p:font typeface="Zuume Cut 4" charset="1" panose="000006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png" Type="http://schemas.openxmlformats.org/officeDocument/2006/relationships/image"/><Relationship Id="rId12" Target="../media/image88.png" Type="http://schemas.openxmlformats.org/officeDocument/2006/relationships/image"/><Relationship Id="rId13" Target="../media/image89.png" Type="http://schemas.openxmlformats.org/officeDocument/2006/relationships/image"/><Relationship Id="rId14" Target="../media/image90.png" Type="http://schemas.openxmlformats.org/officeDocument/2006/relationships/image"/><Relationship Id="rId15" Target="../media/image91.png" Type="http://schemas.openxmlformats.org/officeDocument/2006/relationships/image"/><Relationship Id="rId2" Target="../media/image78.png" Type="http://schemas.openxmlformats.org/officeDocument/2006/relationships/image"/><Relationship Id="rId3" Target="../media/image79.pn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Relationship Id="rId8" Target="../media/image84.pn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png" Type="http://schemas.openxmlformats.org/officeDocument/2006/relationships/image"/><Relationship Id="rId12" Target="../media/image102.png" Type="http://schemas.openxmlformats.org/officeDocument/2006/relationships/image"/><Relationship Id="rId13" Target="../media/image103.png" Type="http://schemas.openxmlformats.org/officeDocument/2006/relationships/image"/><Relationship Id="rId2" Target="../media/image92.png" Type="http://schemas.openxmlformats.org/officeDocument/2006/relationships/image"/><Relationship Id="rId3" Target="../media/image93.png" Type="http://schemas.openxmlformats.org/officeDocument/2006/relationships/image"/><Relationship Id="rId4" Target="../media/image94.png" Type="http://schemas.openxmlformats.org/officeDocument/2006/relationships/image"/><Relationship Id="rId5" Target="../media/image95.png" Type="http://schemas.openxmlformats.org/officeDocument/2006/relationships/image"/><Relationship Id="rId6" Target="../media/image96.png" Type="http://schemas.openxmlformats.org/officeDocument/2006/relationships/image"/><Relationship Id="rId7" Target="../media/image97.png" Type="http://schemas.openxmlformats.org/officeDocument/2006/relationships/image"/><Relationship Id="rId8" Target="../media/image98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png" Type="http://schemas.openxmlformats.org/officeDocument/2006/relationships/image"/><Relationship Id="rId12" Target="../media/image100.png" Type="http://schemas.openxmlformats.org/officeDocument/2006/relationships/image"/><Relationship Id="rId13" Target="../media/image102.png" Type="http://schemas.openxmlformats.org/officeDocument/2006/relationships/image"/><Relationship Id="rId2" Target="../media/image104.png" Type="http://schemas.openxmlformats.org/officeDocument/2006/relationships/image"/><Relationship Id="rId3" Target="../media/image93.png" Type="http://schemas.openxmlformats.org/officeDocument/2006/relationships/image"/><Relationship Id="rId4" Target="../media/image95.png" Type="http://schemas.openxmlformats.org/officeDocument/2006/relationships/image"/><Relationship Id="rId5" Target="../media/image99.png" Type="http://schemas.openxmlformats.org/officeDocument/2006/relationships/image"/><Relationship Id="rId6" Target="../media/image101.png" Type="http://schemas.openxmlformats.org/officeDocument/2006/relationships/image"/><Relationship Id="rId7" Target="../media/image103.png" Type="http://schemas.openxmlformats.org/officeDocument/2006/relationships/image"/><Relationship Id="rId8" Target="../media/image94.png" Type="http://schemas.openxmlformats.org/officeDocument/2006/relationships/image"/><Relationship Id="rId9" Target="../media/image9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5.jpeg" Type="http://schemas.openxmlformats.org/officeDocument/2006/relationships/image"/><Relationship Id="rId3" Target="../media/image106.png" Type="http://schemas.openxmlformats.org/officeDocument/2006/relationships/image"/><Relationship Id="rId4" Target="../media/image10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png" Type="http://schemas.openxmlformats.org/officeDocument/2006/relationships/image"/><Relationship Id="rId11" Target="../media/image117.png" Type="http://schemas.openxmlformats.org/officeDocument/2006/relationships/image"/><Relationship Id="rId12" Target="../media/image118.png" Type="http://schemas.openxmlformats.org/officeDocument/2006/relationships/image"/><Relationship Id="rId13" Target="../media/image119.png" Type="http://schemas.openxmlformats.org/officeDocument/2006/relationships/image"/><Relationship Id="rId14" Target="../media/image120.png" Type="http://schemas.openxmlformats.org/officeDocument/2006/relationships/image"/><Relationship Id="rId15" Target="../media/image121.png" Type="http://schemas.openxmlformats.org/officeDocument/2006/relationships/image"/><Relationship Id="rId16" Target="../media/image122.png" Type="http://schemas.openxmlformats.org/officeDocument/2006/relationships/image"/><Relationship Id="rId17" Target="../media/image123.png" Type="http://schemas.openxmlformats.org/officeDocument/2006/relationships/image"/><Relationship Id="rId18" Target="../media/image124.png" Type="http://schemas.openxmlformats.org/officeDocument/2006/relationships/image"/><Relationship Id="rId19" Target="../media/image125.png" Type="http://schemas.openxmlformats.org/officeDocument/2006/relationships/image"/><Relationship Id="rId2" Target="../media/image108.jpeg" Type="http://schemas.openxmlformats.org/officeDocument/2006/relationships/image"/><Relationship Id="rId3" Target="../media/image109.png" Type="http://schemas.openxmlformats.org/officeDocument/2006/relationships/image"/><Relationship Id="rId4" Target="../media/image110.png" Type="http://schemas.openxmlformats.org/officeDocument/2006/relationships/image"/><Relationship Id="rId5" Target="../media/image111.png" Type="http://schemas.openxmlformats.org/officeDocument/2006/relationships/image"/><Relationship Id="rId6" Target="../media/image112.png" Type="http://schemas.openxmlformats.org/officeDocument/2006/relationships/image"/><Relationship Id="rId7" Target="../media/image113.png" Type="http://schemas.openxmlformats.org/officeDocument/2006/relationships/image"/><Relationship Id="rId8" Target="../media/image114.pn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28.png" Type="http://schemas.openxmlformats.org/officeDocument/2006/relationships/image"/><Relationship Id="rId5" Target="../media/image129.png" Type="http://schemas.openxmlformats.org/officeDocument/2006/relationships/image"/><Relationship Id="rId6" Target="../media/image130.png" Type="http://schemas.openxmlformats.org/officeDocument/2006/relationships/image"/><Relationship Id="rId7" Target="../media/image131.png" Type="http://schemas.openxmlformats.org/officeDocument/2006/relationships/image"/><Relationship Id="rId8" Target="../media/image13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33.png" Type="http://schemas.openxmlformats.org/officeDocument/2006/relationships/image"/><Relationship Id="rId5" Target="../media/image134.png" Type="http://schemas.openxmlformats.org/officeDocument/2006/relationships/image"/><Relationship Id="rId6" Target="../media/image135.png" Type="http://schemas.openxmlformats.org/officeDocument/2006/relationships/image"/><Relationship Id="rId7" Target="../media/image136.png" Type="http://schemas.openxmlformats.org/officeDocument/2006/relationships/image"/><Relationship Id="rId8" Target="../media/image137.png" Type="http://schemas.openxmlformats.org/officeDocument/2006/relationships/image"/><Relationship Id="rId9" Target="../media/image13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39.png" Type="http://schemas.openxmlformats.org/officeDocument/2006/relationships/image"/><Relationship Id="rId5" Target="../media/image140.png" Type="http://schemas.openxmlformats.org/officeDocument/2006/relationships/image"/><Relationship Id="rId6" Target="../media/image141.png" Type="http://schemas.openxmlformats.org/officeDocument/2006/relationships/image"/><Relationship Id="rId7" Target="../media/image142.png" Type="http://schemas.openxmlformats.org/officeDocument/2006/relationships/image"/><Relationship Id="rId8" Target="../media/image143.png" Type="http://schemas.openxmlformats.org/officeDocument/2006/relationships/image"/><Relationship Id="rId9" Target="../media/image14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jpeg" Type="http://schemas.openxmlformats.org/officeDocument/2006/relationships/image"/><Relationship Id="rId3" Target="../media/image146.png" Type="http://schemas.openxmlformats.org/officeDocument/2006/relationships/image"/><Relationship Id="rId4" Target="../media/image147.pn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6.png" Type="http://schemas.openxmlformats.org/officeDocument/2006/relationships/image"/><Relationship Id="rId11" Target="../media/image157.png" Type="http://schemas.openxmlformats.org/officeDocument/2006/relationships/image"/><Relationship Id="rId12" Target="../media/image158.png" Type="http://schemas.openxmlformats.org/officeDocument/2006/relationships/image"/><Relationship Id="rId13" Target="../media/image159.png" Type="http://schemas.openxmlformats.org/officeDocument/2006/relationships/image"/><Relationship Id="rId14" Target="../media/image160.png" Type="http://schemas.openxmlformats.org/officeDocument/2006/relationships/image"/><Relationship Id="rId15" Target="../media/image161.png" Type="http://schemas.openxmlformats.org/officeDocument/2006/relationships/image"/><Relationship Id="rId16" Target="../media/image162.png" Type="http://schemas.openxmlformats.org/officeDocument/2006/relationships/image"/><Relationship Id="rId2" Target="../media/image145.jpeg" Type="http://schemas.openxmlformats.org/officeDocument/2006/relationships/image"/><Relationship Id="rId3" Target="../media/image146.png" Type="http://schemas.openxmlformats.org/officeDocument/2006/relationships/image"/><Relationship Id="rId4" Target="../media/image150.png" Type="http://schemas.openxmlformats.org/officeDocument/2006/relationships/image"/><Relationship Id="rId5" Target="../media/image151.png" Type="http://schemas.openxmlformats.org/officeDocument/2006/relationships/image"/><Relationship Id="rId6" Target="../media/image152.png" Type="http://schemas.openxmlformats.org/officeDocument/2006/relationships/image"/><Relationship Id="rId7" Target="../media/image153.png" Type="http://schemas.openxmlformats.org/officeDocument/2006/relationships/image"/><Relationship Id="rId8" Target="../media/image154.png" Type="http://schemas.openxmlformats.org/officeDocument/2006/relationships/image"/><Relationship Id="rId9" Target="../media/image15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13.png" Type="http://schemas.openxmlformats.org/officeDocument/2006/relationships/image"/><Relationship Id="rId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3.jpeg" Type="http://schemas.openxmlformats.org/officeDocument/2006/relationships/image"/><Relationship Id="rId3" Target="../media/image164.png" Type="http://schemas.openxmlformats.org/officeDocument/2006/relationships/image"/><Relationship Id="rId4" Target="../media/image165.png" Type="http://schemas.openxmlformats.org/officeDocument/2006/relationships/image"/><Relationship Id="rId5" Target="../media/image16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5.png" Type="http://schemas.openxmlformats.org/officeDocument/2006/relationships/image"/><Relationship Id="rId2" Target="../media/image167.jpeg" Type="http://schemas.openxmlformats.org/officeDocument/2006/relationships/image"/><Relationship Id="rId3" Target="../media/image168.png" Type="http://schemas.openxmlformats.org/officeDocument/2006/relationships/image"/><Relationship Id="rId4" Target="../media/image169.png" Type="http://schemas.openxmlformats.org/officeDocument/2006/relationships/image"/><Relationship Id="rId5" Target="../media/image170.png" Type="http://schemas.openxmlformats.org/officeDocument/2006/relationships/image"/><Relationship Id="rId6" Target="../media/image171.png" Type="http://schemas.openxmlformats.org/officeDocument/2006/relationships/image"/><Relationship Id="rId7" Target="../media/image172.png" Type="http://schemas.openxmlformats.org/officeDocument/2006/relationships/image"/><Relationship Id="rId8" Target="../media/image173.png" Type="http://schemas.openxmlformats.org/officeDocument/2006/relationships/image"/><Relationship Id="rId9" Target="../media/image17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7.jpeg" Type="http://schemas.openxmlformats.org/officeDocument/2006/relationships/image"/><Relationship Id="rId3" Target="../media/image176.png" Type="http://schemas.openxmlformats.org/officeDocument/2006/relationships/image"/><Relationship Id="rId4" Target="../media/image177.png" Type="http://schemas.openxmlformats.org/officeDocument/2006/relationships/image"/><Relationship Id="rId5" Target="../media/image178.png" Type="http://schemas.openxmlformats.org/officeDocument/2006/relationships/image"/><Relationship Id="rId6" Target="../media/image179.png" Type="http://schemas.openxmlformats.org/officeDocument/2006/relationships/image"/><Relationship Id="rId7" Target="../media/image180.png" Type="http://schemas.openxmlformats.org/officeDocument/2006/relationships/image"/><Relationship Id="rId8" Target="../media/image181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0.png" Type="http://schemas.openxmlformats.org/officeDocument/2006/relationships/image"/><Relationship Id="rId11" Target="../media/image191.png" Type="http://schemas.openxmlformats.org/officeDocument/2006/relationships/image"/><Relationship Id="rId12" Target="../media/image192.png" Type="http://schemas.openxmlformats.org/officeDocument/2006/relationships/image"/><Relationship Id="rId13" Target="../media/image193.png" Type="http://schemas.openxmlformats.org/officeDocument/2006/relationships/image"/><Relationship Id="rId2" Target="../media/image182.jpeg" Type="http://schemas.openxmlformats.org/officeDocument/2006/relationships/image"/><Relationship Id="rId3" Target="../media/image183.png" Type="http://schemas.openxmlformats.org/officeDocument/2006/relationships/image"/><Relationship Id="rId4" Target="../media/image184.png" Type="http://schemas.openxmlformats.org/officeDocument/2006/relationships/image"/><Relationship Id="rId5" Target="../media/image185.png" Type="http://schemas.openxmlformats.org/officeDocument/2006/relationships/image"/><Relationship Id="rId6" Target="../media/image186.png" Type="http://schemas.openxmlformats.org/officeDocument/2006/relationships/image"/><Relationship Id="rId7" Target="../media/image187.png" Type="http://schemas.openxmlformats.org/officeDocument/2006/relationships/image"/><Relationship Id="rId8" Target="../media/image188.png" Type="http://schemas.openxmlformats.org/officeDocument/2006/relationships/image"/><Relationship Id="rId9" Target="../media/image18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2.png" Type="http://schemas.openxmlformats.org/officeDocument/2006/relationships/image"/><Relationship Id="rId11" Target="../media/image203.png" Type="http://schemas.openxmlformats.org/officeDocument/2006/relationships/image"/><Relationship Id="rId12" Target="../media/image204.png" Type="http://schemas.openxmlformats.org/officeDocument/2006/relationships/image"/><Relationship Id="rId13" Target="../media/image205.png" Type="http://schemas.openxmlformats.org/officeDocument/2006/relationships/image"/><Relationship Id="rId14" Target="../media/image206.png" Type="http://schemas.openxmlformats.org/officeDocument/2006/relationships/image"/><Relationship Id="rId15" Target="../media/image207.png" Type="http://schemas.openxmlformats.org/officeDocument/2006/relationships/image"/><Relationship Id="rId16" Target="../media/image208.png" Type="http://schemas.openxmlformats.org/officeDocument/2006/relationships/image"/><Relationship Id="rId17" Target="../media/image209.png" Type="http://schemas.openxmlformats.org/officeDocument/2006/relationships/image"/><Relationship Id="rId18" Target="../media/image210.png" Type="http://schemas.openxmlformats.org/officeDocument/2006/relationships/image"/><Relationship Id="rId2" Target="../media/image194.jpeg" Type="http://schemas.openxmlformats.org/officeDocument/2006/relationships/image"/><Relationship Id="rId3" Target="../media/image195.png" Type="http://schemas.openxmlformats.org/officeDocument/2006/relationships/image"/><Relationship Id="rId4" Target="../media/image196.png" Type="http://schemas.openxmlformats.org/officeDocument/2006/relationships/image"/><Relationship Id="rId5" Target="../media/image197.png" Type="http://schemas.openxmlformats.org/officeDocument/2006/relationships/image"/><Relationship Id="rId6" Target="../media/image198.png" Type="http://schemas.openxmlformats.org/officeDocument/2006/relationships/image"/><Relationship Id="rId7" Target="../media/image199.png" Type="http://schemas.openxmlformats.org/officeDocument/2006/relationships/image"/><Relationship Id="rId8" Target="../media/image200.png" Type="http://schemas.openxmlformats.org/officeDocument/2006/relationships/image"/><Relationship Id="rId9" Target="../media/image20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1.jpeg" Type="http://schemas.openxmlformats.org/officeDocument/2006/relationships/image"/><Relationship Id="rId3" Target="../media/image212.png" Type="http://schemas.openxmlformats.org/officeDocument/2006/relationships/image"/><Relationship Id="rId4" Target="../media/image213.png" Type="http://schemas.openxmlformats.org/officeDocument/2006/relationships/image"/><Relationship Id="rId5" Target="../media/image214.png" Type="http://schemas.openxmlformats.org/officeDocument/2006/relationships/image"/><Relationship Id="rId6" Target="../media/image215.png" Type="http://schemas.openxmlformats.org/officeDocument/2006/relationships/image"/><Relationship Id="rId7" Target="../media/image21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7.jpeg" Type="http://schemas.openxmlformats.org/officeDocument/2006/relationships/image"/><Relationship Id="rId3" Target="../media/image218.png" Type="http://schemas.openxmlformats.org/officeDocument/2006/relationships/image"/><Relationship Id="rId4" Target="../media/image219.png" Type="http://schemas.openxmlformats.org/officeDocument/2006/relationships/image"/><Relationship Id="rId5" Target="../media/image22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3.png" Type="http://schemas.openxmlformats.org/officeDocument/2006/relationships/image"/><Relationship Id="rId6" Target="../media/image224.png" Type="http://schemas.openxmlformats.org/officeDocument/2006/relationships/image"/><Relationship Id="rId7" Target="../media/image225.png" Type="http://schemas.openxmlformats.org/officeDocument/2006/relationships/image"/><Relationship Id="rId8" Target="../media/image22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2.png" Type="http://schemas.openxmlformats.org/officeDocument/2006/relationships/image"/><Relationship Id="rId11" Target="../media/image233.png" Type="http://schemas.openxmlformats.org/officeDocument/2006/relationships/image"/><Relationship Id="rId12" Target="../media/image234.png" Type="http://schemas.openxmlformats.org/officeDocument/2006/relationships/image"/><Relationship Id="rId2" Target="../media/image227.jpeg" Type="http://schemas.openxmlformats.org/officeDocument/2006/relationships/image"/><Relationship Id="rId3" Target="../media/image222.png" Type="http://schemas.openxmlformats.org/officeDocument/2006/relationships/image"/><Relationship Id="rId4" Target="../media/image221.png" Type="http://schemas.openxmlformats.org/officeDocument/2006/relationships/image"/><Relationship Id="rId5" Target="../media/image223.png" Type="http://schemas.openxmlformats.org/officeDocument/2006/relationships/image"/><Relationship Id="rId6" Target="../media/image228.png" Type="http://schemas.openxmlformats.org/officeDocument/2006/relationships/image"/><Relationship Id="rId7" Target="../media/image229.png" Type="http://schemas.openxmlformats.org/officeDocument/2006/relationships/image"/><Relationship Id="rId8" Target="../media/image230.png" Type="http://schemas.openxmlformats.org/officeDocument/2006/relationships/image"/><Relationship Id="rId9" Target="../media/image231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9.png" Type="http://schemas.openxmlformats.org/officeDocument/2006/relationships/image"/><Relationship Id="rId11" Target="../media/image240.png" Type="http://schemas.openxmlformats.org/officeDocument/2006/relationships/image"/><Relationship Id="rId12" Target="../media/image241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35.png" Type="http://schemas.openxmlformats.org/officeDocument/2006/relationships/image"/><Relationship Id="rId6" Target="../media/image224.png" Type="http://schemas.openxmlformats.org/officeDocument/2006/relationships/image"/><Relationship Id="rId7" Target="../media/image236.png" Type="http://schemas.openxmlformats.org/officeDocument/2006/relationships/image"/><Relationship Id="rId8" Target="../media/image237.png" Type="http://schemas.openxmlformats.org/officeDocument/2006/relationships/image"/><Relationship Id="rId9" Target="../media/image23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6.png" Type="http://schemas.openxmlformats.org/officeDocument/2006/relationships/image"/><Relationship Id="rId11" Target="../media/image247.png" Type="http://schemas.openxmlformats.org/officeDocument/2006/relationships/image"/><Relationship Id="rId12" Target="../media/image248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42.png" Type="http://schemas.openxmlformats.org/officeDocument/2006/relationships/image"/><Relationship Id="rId6" Target="../media/image225.png" Type="http://schemas.openxmlformats.org/officeDocument/2006/relationships/image"/><Relationship Id="rId7" Target="../media/image243.png" Type="http://schemas.openxmlformats.org/officeDocument/2006/relationships/image"/><Relationship Id="rId8" Target="../media/image244.png" Type="http://schemas.openxmlformats.org/officeDocument/2006/relationships/image"/><Relationship Id="rId9" Target="../media/image24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3.png" Type="http://schemas.openxmlformats.org/officeDocument/2006/relationships/image"/><Relationship Id="rId11" Target="../media/image254.png" Type="http://schemas.openxmlformats.org/officeDocument/2006/relationships/image"/><Relationship Id="rId12" Target="../media/image255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49.png" Type="http://schemas.openxmlformats.org/officeDocument/2006/relationships/image"/><Relationship Id="rId6" Target="../media/image226.png" Type="http://schemas.openxmlformats.org/officeDocument/2006/relationships/image"/><Relationship Id="rId7" Target="../media/image250.png" Type="http://schemas.openxmlformats.org/officeDocument/2006/relationships/image"/><Relationship Id="rId8" Target="../media/image251.png" Type="http://schemas.openxmlformats.org/officeDocument/2006/relationships/image"/><Relationship Id="rId9" Target="../media/image252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6.png" Type="http://schemas.openxmlformats.org/officeDocument/2006/relationships/image"/><Relationship Id="rId3" Target="../media/image257.png" Type="http://schemas.openxmlformats.org/officeDocument/2006/relationships/image"/><Relationship Id="rId4" Target="../media/image258.png" Type="http://schemas.openxmlformats.org/officeDocument/2006/relationships/image"/><Relationship Id="rId5" Target="../media/image259.png" Type="http://schemas.openxmlformats.org/officeDocument/2006/relationships/image"/><Relationship Id="rId6" Target="../media/image260.png" Type="http://schemas.openxmlformats.org/officeDocument/2006/relationships/image"/><Relationship Id="rId7" Target="../media/image261.png" Type="http://schemas.openxmlformats.org/officeDocument/2006/relationships/image"/><Relationship Id="rId8" Target="../media/image262.png" Type="http://schemas.openxmlformats.org/officeDocument/2006/relationships/image"/><Relationship Id="rId9" Target="../media/image263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6.png" Type="http://schemas.openxmlformats.org/officeDocument/2006/relationships/image"/><Relationship Id="rId3" Target="../media/image264.png" Type="http://schemas.openxmlformats.org/officeDocument/2006/relationships/image"/><Relationship Id="rId4" Target="../media/image265.png" Type="http://schemas.openxmlformats.org/officeDocument/2006/relationships/image"/><Relationship Id="rId5" Target="../media/image266.png" Type="http://schemas.openxmlformats.org/officeDocument/2006/relationships/image"/><Relationship Id="rId6" Target="../media/image267.png" Type="http://schemas.openxmlformats.org/officeDocument/2006/relationships/image"/><Relationship Id="rId7" Target="../media/image268.png" Type="http://schemas.openxmlformats.org/officeDocument/2006/relationships/image"/><Relationship Id="rId8" Target="../media/image269.png" Type="http://schemas.openxmlformats.org/officeDocument/2006/relationships/image"/><Relationship Id="rId9" Target="../media/image27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8.png" Type="http://schemas.openxmlformats.org/officeDocument/2006/relationships/image"/><Relationship Id="rId2" Target="../media/image256.png" Type="http://schemas.openxmlformats.org/officeDocument/2006/relationships/image"/><Relationship Id="rId3" Target="../media/image271.png" Type="http://schemas.openxmlformats.org/officeDocument/2006/relationships/image"/><Relationship Id="rId4" Target="../media/image272.png" Type="http://schemas.openxmlformats.org/officeDocument/2006/relationships/image"/><Relationship Id="rId5" Target="../media/image273.png" Type="http://schemas.openxmlformats.org/officeDocument/2006/relationships/image"/><Relationship Id="rId6" Target="../media/image274.png" Type="http://schemas.openxmlformats.org/officeDocument/2006/relationships/image"/><Relationship Id="rId7" Target="../media/image275.png" Type="http://schemas.openxmlformats.org/officeDocument/2006/relationships/image"/><Relationship Id="rId8" Target="../media/image276.png" Type="http://schemas.openxmlformats.org/officeDocument/2006/relationships/image"/><Relationship Id="rId9" Target="../media/image277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6.png" Type="http://schemas.openxmlformats.org/officeDocument/2006/relationships/image"/><Relationship Id="rId11" Target="../media/image287.png" Type="http://schemas.openxmlformats.org/officeDocument/2006/relationships/image"/><Relationship Id="rId12" Target="../media/image288.png" Type="http://schemas.openxmlformats.org/officeDocument/2006/relationships/image"/><Relationship Id="rId13" Target="../media/image289.png" Type="http://schemas.openxmlformats.org/officeDocument/2006/relationships/image"/><Relationship Id="rId2" Target="../media/image256.png" Type="http://schemas.openxmlformats.org/officeDocument/2006/relationships/image"/><Relationship Id="rId3" Target="../media/image279.png" Type="http://schemas.openxmlformats.org/officeDocument/2006/relationships/image"/><Relationship Id="rId4" Target="../media/image280.png" Type="http://schemas.openxmlformats.org/officeDocument/2006/relationships/image"/><Relationship Id="rId5" Target="../media/image281.png" Type="http://schemas.openxmlformats.org/officeDocument/2006/relationships/image"/><Relationship Id="rId6" Target="../media/image282.png" Type="http://schemas.openxmlformats.org/officeDocument/2006/relationships/image"/><Relationship Id="rId7" Target="../media/image283.png" Type="http://schemas.openxmlformats.org/officeDocument/2006/relationships/image"/><Relationship Id="rId8" Target="../media/image284.png" Type="http://schemas.openxmlformats.org/officeDocument/2006/relationships/image"/><Relationship Id="rId9" Target="../media/image28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png" Type="http://schemas.openxmlformats.org/officeDocument/2006/relationships/image"/><Relationship Id="rId15" Target="../media/image51.png" Type="http://schemas.openxmlformats.org/officeDocument/2006/relationships/image"/><Relationship Id="rId16" Target="../media/image52.png" Type="http://schemas.openxmlformats.org/officeDocument/2006/relationships/image"/><Relationship Id="rId17" Target="../media/image53.png" Type="http://schemas.openxmlformats.org/officeDocument/2006/relationships/image"/><Relationship Id="rId18" Target="../media/image54.png" Type="http://schemas.openxmlformats.org/officeDocument/2006/relationships/image"/><Relationship Id="rId19" Target="../media/image55.png" Type="http://schemas.openxmlformats.org/officeDocument/2006/relationships/image"/><Relationship Id="rId2" Target="../media/image38.jpeg" Type="http://schemas.openxmlformats.org/officeDocument/2006/relationships/image"/><Relationship Id="rId20" Target="../media/image56.png" Type="http://schemas.openxmlformats.org/officeDocument/2006/relationships/image"/><Relationship Id="rId21" Target="../media/image57.png" Type="http://schemas.openxmlformats.org/officeDocument/2006/relationships/image"/><Relationship Id="rId22" Target="../media/image58.png" Type="http://schemas.openxmlformats.org/officeDocument/2006/relationships/image"/><Relationship Id="rId23" Target="../media/image59.png" Type="http://schemas.openxmlformats.org/officeDocument/2006/relationships/image"/><Relationship Id="rId24" Target="../media/image60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62.png" Type="http://schemas.openxmlformats.org/officeDocument/2006/relationships/image"/><Relationship Id="rId12" Target="../media/image63.png" Type="http://schemas.openxmlformats.org/officeDocument/2006/relationships/image"/><Relationship Id="rId13" Target="../media/image64.png" Type="http://schemas.openxmlformats.org/officeDocument/2006/relationships/image"/><Relationship Id="rId14" Target="../media/image65.png" Type="http://schemas.openxmlformats.org/officeDocument/2006/relationships/image"/><Relationship Id="rId15" Target="../media/image66.png" Type="http://schemas.openxmlformats.org/officeDocument/2006/relationships/image"/><Relationship Id="rId16" Target="../media/image67.png" Type="http://schemas.openxmlformats.org/officeDocument/2006/relationships/image"/><Relationship Id="rId2" Target="../media/image38.jpeg" Type="http://schemas.openxmlformats.org/officeDocument/2006/relationships/image"/><Relationship Id="rId3" Target="../media/image61.pn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Relationship Id="rId5" Target="../media/image71.pn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69.png" Type="http://schemas.openxmlformats.org/officeDocument/2006/relationships/image"/><Relationship Id="rId4" Target="../media/image74.png" Type="http://schemas.openxmlformats.org/officeDocument/2006/relationships/image"/><Relationship Id="rId5" Target="../media/image75.png" Type="http://schemas.openxmlformats.org/officeDocument/2006/relationships/image"/><Relationship Id="rId6" Target="../media/image76.png" Type="http://schemas.openxmlformats.org/officeDocument/2006/relationships/image"/><Relationship Id="rId7" Target="../media/image7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393972" y="5858857"/>
            <a:ext cx="7500057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BURNLEY AND PENDLE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5882" y="43572"/>
            <a:ext cx="18163699" cy="10180806"/>
          </a:xfrm>
          <a:custGeom>
            <a:avLst/>
            <a:gdLst/>
            <a:ahLst/>
            <a:cxnLst/>
            <a:rect r="r" b="b" t="t" l="l"/>
            <a:pathLst>
              <a:path h="10180806" w="18163699">
                <a:moveTo>
                  <a:pt x="0" y="0"/>
                </a:moveTo>
                <a:lnTo>
                  <a:pt x="18163699" y="0"/>
                </a:lnTo>
                <a:lnTo>
                  <a:pt x="18163699" y="10180806"/>
                </a:lnTo>
                <a:lnTo>
                  <a:pt x="0" y="1018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51897" y="5907564"/>
            <a:ext cx="5414360" cy="3709859"/>
            <a:chOff x="0" y="0"/>
            <a:chExt cx="7219147" cy="49464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809709" y="0"/>
              <a:ext cx="3409438" cy="4946479"/>
            </a:xfrm>
            <a:custGeom>
              <a:avLst/>
              <a:gdLst/>
              <a:ahLst/>
              <a:cxnLst/>
              <a:rect r="r" b="b" t="t" l="l"/>
              <a:pathLst>
                <a:path h="4946479" w="3409438">
                  <a:moveTo>
                    <a:pt x="0" y="0"/>
                  </a:moveTo>
                  <a:lnTo>
                    <a:pt x="3409438" y="0"/>
                  </a:lnTo>
                  <a:lnTo>
                    <a:pt x="3409438" y="4946479"/>
                  </a:lnTo>
                  <a:lnTo>
                    <a:pt x="0" y="494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4752"/>
              <a:ext cx="5080955" cy="2915534"/>
            </a:xfrm>
            <a:custGeom>
              <a:avLst/>
              <a:gdLst/>
              <a:ahLst/>
              <a:cxnLst/>
              <a:rect r="r" b="b" t="t" l="l"/>
              <a:pathLst>
                <a:path h="2915534" w="5080955">
                  <a:moveTo>
                    <a:pt x="0" y="0"/>
                  </a:moveTo>
                  <a:lnTo>
                    <a:pt x="5080955" y="0"/>
                  </a:lnTo>
                  <a:lnTo>
                    <a:pt x="5080955" y="2915534"/>
                  </a:lnTo>
                  <a:lnTo>
                    <a:pt x="0" y="291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88599" y="2677170"/>
            <a:ext cx="3411285" cy="2466330"/>
            <a:chOff x="0" y="0"/>
            <a:chExt cx="4548380" cy="3288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874946"/>
              <a:ext cx="3427675" cy="2413494"/>
            </a:xfrm>
            <a:custGeom>
              <a:avLst/>
              <a:gdLst/>
              <a:ahLst/>
              <a:cxnLst/>
              <a:rect r="r" b="b" t="t" l="l"/>
              <a:pathLst>
                <a:path h="2413494" w="3427675">
                  <a:moveTo>
                    <a:pt x="0" y="0"/>
                  </a:moveTo>
                  <a:lnTo>
                    <a:pt x="3427675" y="0"/>
                  </a:lnTo>
                  <a:lnTo>
                    <a:pt x="3427675" y="2413494"/>
                  </a:lnTo>
                  <a:lnTo>
                    <a:pt x="0" y="241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04314" y="0"/>
              <a:ext cx="3244066" cy="2370094"/>
            </a:xfrm>
            <a:custGeom>
              <a:avLst/>
              <a:gdLst/>
              <a:ahLst/>
              <a:cxnLst/>
              <a:rect r="r" b="b" t="t" l="l"/>
              <a:pathLst>
                <a:path h="2370094" w="3244066">
                  <a:moveTo>
                    <a:pt x="0" y="0"/>
                  </a:moveTo>
                  <a:lnTo>
                    <a:pt x="3244066" y="0"/>
                  </a:lnTo>
                  <a:lnTo>
                    <a:pt x="3244066" y="2370094"/>
                  </a:lnTo>
                  <a:lnTo>
                    <a:pt x="0" y="237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057697" y="5048250"/>
            <a:ext cx="3986777" cy="4287407"/>
            <a:chOff x="0" y="0"/>
            <a:chExt cx="5315703" cy="57165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32911" y="3466267"/>
              <a:ext cx="3618686" cy="2250275"/>
            </a:xfrm>
            <a:custGeom>
              <a:avLst/>
              <a:gdLst/>
              <a:ahLst/>
              <a:cxnLst/>
              <a:rect r="r" b="b" t="t" l="l"/>
              <a:pathLst>
                <a:path h="2250275" w="3618686">
                  <a:moveTo>
                    <a:pt x="0" y="0"/>
                  </a:moveTo>
                  <a:lnTo>
                    <a:pt x="3618686" y="0"/>
                  </a:lnTo>
                  <a:lnTo>
                    <a:pt x="3618686" y="2250275"/>
                  </a:lnTo>
                  <a:lnTo>
                    <a:pt x="0" y="225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221426" y="783351"/>
              <a:ext cx="1595213" cy="2747958"/>
            </a:xfrm>
            <a:custGeom>
              <a:avLst/>
              <a:gdLst/>
              <a:ahLst/>
              <a:cxnLst/>
              <a:rect r="r" b="b" t="t" l="l"/>
              <a:pathLst>
                <a:path h="2747958" w="1595213">
                  <a:moveTo>
                    <a:pt x="0" y="0"/>
                  </a:moveTo>
                  <a:lnTo>
                    <a:pt x="1595213" y="0"/>
                  </a:lnTo>
                  <a:lnTo>
                    <a:pt x="1595213" y="2747958"/>
                  </a:lnTo>
                  <a:lnTo>
                    <a:pt x="0" y="27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298657"/>
              <a:ext cx="3675437" cy="3401150"/>
            </a:xfrm>
            <a:custGeom>
              <a:avLst/>
              <a:gdLst/>
              <a:ahLst/>
              <a:cxnLst/>
              <a:rect r="r" b="b" t="t" l="l"/>
              <a:pathLst>
                <a:path h="3401150" w="3675437">
                  <a:moveTo>
                    <a:pt x="0" y="0"/>
                  </a:moveTo>
                  <a:lnTo>
                    <a:pt x="3675437" y="0"/>
                  </a:lnTo>
                  <a:lnTo>
                    <a:pt x="3675437" y="3401151"/>
                  </a:lnTo>
                  <a:lnTo>
                    <a:pt x="0" y="3401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714194" y="0"/>
              <a:ext cx="1601508" cy="1037455"/>
            </a:xfrm>
            <a:custGeom>
              <a:avLst/>
              <a:gdLst/>
              <a:ahLst/>
              <a:cxnLst/>
              <a:rect r="r" b="b" t="t" l="l"/>
              <a:pathLst>
                <a:path h="1037455" w="1601508">
                  <a:moveTo>
                    <a:pt x="0" y="0"/>
                  </a:moveTo>
                  <a:lnTo>
                    <a:pt x="1601509" y="0"/>
                  </a:lnTo>
                  <a:lnTo>
                    <a:pt x="1601509" y="1037455"/>
                  </a:lnTo>
                  <a:lnTo>
                    <a:pt x="0" y="103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25574" y="2919498"/>
            <a:ext cx="3813291" cy="4134808"/>
            <a:chOff x="0" y="0"/>
            <a:chExt cx="5084387" cy="55130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09949" y="0"/>
              <a:ext cx="3774439" cy="2896024"/>
            </a:xfrm>
            <a:custGeom>
              <a:avLst/>
              <a:gdLst/>
              <a:ahLst/>
              <a:cxnLst/>
              <a:rect r="r" b="b" t="t" l="l"/>
              <a:pathLst>
                <a:path h="2896024" w="3774439">
                  <a:moveTo>
                    <a:pt x="0" y="0"/>
                  </a:moveTo>
                  <a:lnTo>
                    <a:pt x="3774438" y="0"/>
                  </a:lnTo>
                  <a:lnTo>
                    <a:pt x="3774438" y="2896024"/>
                  </a:lnTo>
                  <a:lnTo>
                    <a:pt x="0" y="2896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85034"/>
              <a:ext cx="2619897" cy="2525957"/>
            </a:xfrm>
            <a:custGeom>
              <a:avLst/>
              <a:gdLst/>
              <a:ahLst/>
              <a:cxnLst/>
              <a:rect r="r" b="b" t="t" l="l"/>
              <a:pathLst>
                <a:path h="2525957" w="2619897">
                  <a:moveTo>
                    <a:pt x="0" y="0"/>
                  </a:moveTo>
                  <a:lnTo>
                    <a:pt x="2619897" y="0"/>
                  </a:lnTo>
                  <a:lnTo>
                    <a:pt x="2619897" y="2525956"/>
                  </a:lnTo>
                  <a:lnTo>
                    <a:pt x="0" y="252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40404" y="1693047"/>
              <a:ext cx="3820030" cy="3820030"/>
            </a:xfrm>
            <a:custGeom>
              <a:avLst/>
              <a:gdLst/>
              <a:ahLst/>
              <a:cxnLst/>
              <a:rect r="r" b="b" t="t" l="l"/>
              <a:pathLst>
                <a:path h="3820030" w="3820030">
                  <a:moveTo>
                    <a:pt x="0" y="0"/>
                  </a:moveTo>
                  <a:lnTo>
                    <a:pt x="3820030" y="0"/>
                  </a:lnTo>
                  <a:lnTo>
                    <a:pt x="3820030" y="3820030"/>
                  </a:lnTo>
                  <a:lnTo>
                    <a:pt x="0" y="38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4559" y="2479891"/>
            <a:ext cx="2895442" cy="2884427"/>
            <a:chOff x="0" y="0"/>
            <a:chExt cx="3860589" cy="384590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98837" cy="2969179"/>
            </a:xfrm>
            <a:custGeom>
              <a:avLst/>
              <a:gdLst/>
              <a:ahLst/>
              <a:cxnLst/>
              <a:rect r="r" b="b" t="t" l="l"/>
              <a:pathLst>
                <a:path h="2969179" w="3098837">
                  <a:moveTo>
                    <a:pt x="0" y="0"/>
                  </a:moveTo>
                  <a:lnTo>
                    <a:pt x="3098837" y="0"/>
                  </a:lnTo>
                  <a:lnTo>
                    <a:pt x="3098837" y="2969179"/>
                  </a:lnTo>
                  <a:lnTo>
                    <a:pt x="0" y="2969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98659" y="733776"/>
              <a:ext cx="3061930" cy="3112126"/>
            </a:xfrm>
            <a:custGeom>
              <a:avLst/>
              <a:gdLst/>
              <a:ahLst/>
              <a:cxnLst/>
              <a:rect r="r" b="b" t="t" l="l"/>
              <a:pathLst>
                <a:path h="3112126" w="3061930">
                  <a:moveTo>
                    <a:pt x="0" y="0"/>
                  </a:moveTo>
                  <a:lnTo>
                    <a:pt x="3061930" y="0"/>
                  </a:lnTo>
                  <a:lnTo>
                    <a:pt x="3061930" y="3112126"/>
                  </a:lnTo>
                  <a:lnTo>
                    <a:pt x="0" y="311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43935" y="1264644"/>
            <a:ext cx="16115365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OTHER JOB TYPES THAT WILL BE AVAILABLE IN 2034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692643" y="564007"/>
            <a:ext cx="7185076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BURNLEY AND PENDLE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13640" y="2989154"/>
            <a:ext cx="28308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LOW CARBON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27671" y="5033396"/>
            <a:ext cx="156671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81A2E"/>
                </a:solidFill>
                <a:latin typeface="Zuume 3"/>
                <a:ea typeface="Zuume 3"/>
                <a:cs typeface="Zuume 3"/>
                <a:sym typeface="Zuume 3"/>
              </a:rPr>
              <a:t>DIGITAL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62614" y="3922801"/>
            <a:ext cx="2462808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A7B0"/>
                </a:solidFill>
                <a:latin typeface="Zuume 3"/>
                <a:ea typeface="Zuume 3"/>
                <a:cs typeface="Zuume 3"/>
                <a:sym typeface="Zuume 3"/>
              </a:rPr>
              <a:t>TRANSPORT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7719" y="8094779"/>
            <a:ext cx="1159073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STEM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74990" y="7292294"/>
            <a:ext cx="35166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6862B"/>
                </a:solidFill>
                <a:latin typeface="Zuume 3"/>
                <a:ea typeface="Zuume 3"/>
                <a:cs typeface="Zuume 3"/>
                <a:sym typeface="Zuume 3"/>
              </a:rPr>
              <a:t>FINANCE &amp; LEGAL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380268"/>
            <a:ext cx="18489074" cy="9438611"/>
          </a:xfrm>
          <a:custGeom>
            <a:avLst/>
            <a:gdLst/>
            <a:ahLst/>
            <a:cxnLst/>
            <a:rect r="r" b="b" t="t" l="l"/>
            <a:pathLst>
              <a:path h="9438611" w="18489074">
                <a:moveTo>
                  <a:pt x="0" y="0"/>
                </a:moveTo>
                <a:lnTo>
                  <a:pt x="18489074" y="0"/>
                </a:lnTo>
                <a:lnTo>
                  <a:pt x="18489074" y="9438611"/>
                </a:lnTo>
                <a:lnTo>
                  <a:pt x="0" y="943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5960" y="2721250"/>
            <a:ext cx="6290748" cy="5888526"/>
          </a:xfrm>
          <a:custGeom>
            <a:avLst/>
            <a:gdLst/>
            <a:ahLst/>
            <a:cxnLst/>
            <a:rect r="r" b="b" t="t" l="l"/>
            <a:pathLst>
              <a:path h="5888526" w="6290748">
                <a:moveTo>
                  <a:pt x="0" y="0"/>
                </a:moveTo>
                <a:lnTo>
                  <a:pt x="6290748" y="0"/>
                </a:lnTo>
                <a:lnTo>
                  <a:pt x="6290748" y="5888527"/>
                </a:lnTo>
                <a:lnTo>
                  <a:pt x="0" y="588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08845" y="3532084"/>
            <a:ext cx="4735640" cy="4266860"/>
          </a:xfrm>
          <a:custGeom>
            <a:avLst/>
            <a:gdLst/>
            <a:ahLst/>
            <a:cxnLst/>
            <a:rect r="r" b="b" t="t" l="l"/>
            <a:pathLst>
              <a:path h="4266860" w="4735640">
                <a:moveTo>
                  <a:pt x="0" y="0"/>
                </a:moveTo>
                <a:lnTo>
                  <a:pt x="4735641" y="0"/>
                </a:lnTo>
                <a:lnTo>
                  <a:pt x="4735641" y="4266859"/>
                </a:lnTo>
                <a:lnTo>
                  <a:pt x="0" y="426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9655" y="3082754"/>
            <a:ext cx="2089544" cy="1291569"/>
          </a:xfrm>
          <a:custGeom>
            <a:avLst/>
            <a:gdLst/>
            <a:ahLst/>
            <a:cxnLst/>
            <a:rect r="r" b="b" t="t" l="l"/>
            <a:pathLst>
              <a:path h="1291569" w="2089544">
                <a:moveTo>
                  <a:pt x="0" y="0"/>
                </a:moveTo>
                <a:lnTo>
                  <a:pt x="2089544" y="0"/>
                </a:lnTo>
                <a:lnTo>
                  <a:pt x="2089544" y="1291568"/>
                </a:lnTo>
                <a:lnTo>
                  <a:pt x="0" y="129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56018" y="4909074"/>
            <a:ext cx="2592054" cy="2582382"/>
          </a:xfrm>
          <a:custGeom>
            <a:avLst/>
            <a:gdLst/>
            <a:ahLst/>
            <a:cxnLst/>
            <a:rect r="r" b="b" t="t" l="l"/>
            <a:pathLst>
              <a:path h="2582382" w="2592054">
                <a:moveTo>
                  <a:pt x="0" y="0"/>
                </a:moveTo>
                <a:lnTo>
                  <a:pt x="2592054" y="0"/>
                </a:lnTo>
                <a:lnTo>
                  <a:pt x="2592054" y="2582382"/>
                </a:lnTo>
                <a:lnTo>
                  <a:pt x="0" y="2582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93432" y="1694408"/>
            <a:ext cx="3128940" cy="3128940"/>
          </a:xfrm>
          <a:custGeom>
            <a:avLst/>
            <a:gdLst/>
            <a:ahLst/>
            <a:cxnLst/>
            <a:rect r="r" b="b" t="t" l="l"/>
            <a:pathLst>
              <a:path h="3128940" w="3128940">
                <a:moveTo>
                  <a:pt x="0" y="0"/>
                </a:moveTo>
                <a:lnTo>
                  <a:pt x="3128941" y="0"/>
                </a:lnTo>
                <a:lnTo>
                  <a:pt x="3128941" y="3128941"/>
                </a:lnTo>
                <a:lnTo>
                  <a:pt x="0" y="312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18416" y="2095773"/>
            <a:ext cx="3774209" cy="3774209"/>
          </a:xfrm>
          <a:custGeom>
            <a:avLst/>
            <a:gdLst/>
            <a:ahLst/>
            <a:cxnLst/>
            <a:rect r="r" b="b" t="t" l="l"/>
            <a:pathLst>
              <a:path h="3774209" w="3774209">
                <a:moveTo>
                  <a:pt x="0" y="0"/>
                </a:moveTo>
                <a:lnTo>
                  <a:pt x="3774209" y="0"/>
                </a:lnTo>
                <a:lnTo>
                  <a:pt x="3774209" y="3774209"/>
                </a:lnTo>
                <a:lnTo>
                  <a:pt x="0" y="377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98126" y="6697688"/>
            <a:ext cx="2529444" cy="1912088"/>
          </a:xfrm>
          <a:custGeom>
            <a:avLst/>
            <a:gdLst/>
            <a:ahLst/>
            <a:cxnLst/>
            <a:rect r="r" b="b" t="t" l="l"/>
            <a:pathLst>
              <a:path h="1912088" w="2529444">
                <a:moveTo>
                  <a:pt x="0" y="0"/>
                </a:moveTo>
                <a:lnTo>
                  <a:pt x="2529444" y="0"/>
                </a:lnTo>
                <a:lnTo>
                  <a:pt x="2529444" y="1912089"/>
                </a:lnTo>
                <a:lnTo>
                  <a:pt x="0" y="1912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08845" y="6200265"/>
            <a:ext cx="3241390" cy="3241390"/>
          </a:xfrm>
          <a:custGeom>
            <a:avLst/>
            <a:gdLst/>
            <a:ahLst/>
            <a:cxnLst/>
            <a:rect r="r" b="b" t="t" l="l"/>
            <a:pathLst>
              <a:path h="3241390" w="3241390">
                <a:moveTo>
                  <a:pt x="0" y="0"/>
                </a:moveTo>
                <a:lnTo>
                  <a:pt x="3241391" y="0"/>
                </a:lnTo>
                <a:lnTo>
                  <a:pt x="3241391" y="3241390"/>
                </a:lnTo>
                <a:lnTo>
                  <a:pt x="0" y="3241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62160" y="2721250"/>
            <a:ext cx="2316034" cy="2547637"/>
          </a:xfrm>
          <a:custGeom>
            <a:avLst/>
            <a:gdLst/>
            <a:ahLst/>
            <a:cxnLst/>
            <a:rect r="r" b="b" t="t" l="l"/>
            <a:pathLst>
              <a:path h="2547637" w="2316034">
                <a:moveTo>
                  <a:pt x="0" y="0"/>
                </a:moveTo>
                <a:lnTo>
                  <a:pt x="2316034" y="0"/>
                </a:lnTo>
                <a:lnTo>
                  <a:pt x="2316034" y="2547637"/>
                </a:lnTo>
                <a:lnTo>
                  <a:pt x="0" y="254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62581" y="6532196"/>
            <a:ext cx="2085880" cy="1461758"/>
          </a:xfrm>
          <a:custGeom>
            <a:avLst/>
            <a:gdLst/>
            <a:ahLst/>
            <a:cxnLst/>
            <a:rect r="r" b="b" t="t" l="l"/>
            <a:pathLst>
              <a:path h="1461758" w="2085880">
                <a:moveTo>
                  <a:pt x="0" y="0"/>
                </a:moveTo>
                <a:lnTo>
                  <a:pt x="2085880" y="0"/>
                </a:lnTo>
                <a:lnTo>
                  <a:pt x="2085880" y="1461758"/>
                </a:lnTo>
                <a:lnTo>
                  <a:pt x="0" y="1461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9655" y="6697688"/>
            <a:ext cx="1751096" cy="1296266"/>
          </a:xfrm>
          <a:custGeom>
            <a:avLst/>
            <a:gdLst/>
            <a:ahLst/>
            <a:cxnLst/>
            <a:rect r="r" b="b" t="t" l="l"/>
            <a:pathLst>
              <a:path h="1296266" w="1751096">
                <a:moveTo>
                  <a:pt x="0" y="0"/>
                </a:moveTo>
                <a:lnTo>
                  <a:pt x="1751096" y="0"/>
                </a:lnTo>
                <a:lnTo>
                  <a:pt x="1751096" y="1296266"/>
                </a:lnTo>
                <a:lnTo>
                  <a:pt x="0" y="12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30341" y="978894"/>
            <a:ext cx="1088083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LANCASHIRE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82579" y="4400573"/>
            <a:ext cx="2617304" cy="2177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9"/>
              </a:lnSpc>
            </a:pPr>
            <a:r>
              <a:rPr lang="en-US" sz="1214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75.2%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642039" y="4595600"/>
            <a:ext cx="1738923" cy="1742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74"/>
              </a:lnSpc>
            </a:pPr>
            <a:r>
              <a:rPr lang="en-US" sz="969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8.3%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835" y="-20258"/>
            <a:ext cx="18568928" cy="9525435"/>
          </a:xfrm>
          <a:custGeom>
            <a:avLst/>
            <a:gdLst/>
            <a:ahLst/>
            <a:cxnLst/>
            <a:rect r="r" b="b" t="t" l="l"/>
            <a:pathLst>
              <a:path h="9525435" w="18568928">
                <a:moveTo>
                  <a:pt x="0" y="0"/>
                </a:moveTo>
                <a:lnTo>
                  <a:pt x="18568928" y="0"/>
                </a:lnTo>
                <a:lnTo>
                  <a:pt x="18568928" y="9525435"/>
                </a:lnTo>
                <a:lnTo>
                  <a:pt x="0" y="952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76794" y="978894"/>
            <a:ext cx="1047269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YOUR AREA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01835" y="1849980"/>
            <a:ext cx="9665678" cy="7631066"/>
            <a:chOff x="0" y="0"/>
            <a:chExt cx="12887571" cy="101747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98379" y="0"/>
              <a:ext cx="10869752" cy="10174755"/>
            </a:xfrm>
            <a:custGeom>
              <a:avLst/>
              <a:gdLst/>
              <a:ahLst/>
              <a:cxnLst/>
              <a:rect r="r" b="b" t="t" l="l"/>
              <a:pathLst>
                <a:path h="10174755" w="10869752">
                  <a:moveTo>
                    <a:pt x="0" y="0"/>
                  </a:moveTo>
                  <a:lnTo>
                    <a:pt x="10869752" y="0"/>
                  </a:lnTo>
                  <a:lnTo>
                    <a:pt x="10869752" y="10174755"/>
                  </a:lnTo>
                  <a:lnTo>
                    <a:pt x="0" y="1017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24640"/>
              <a:ext cx="3610513" cy="2231695"/>
            </a:xfrm>
            <a:custGeom>
              <a:avLst/>
              <a:gdLst/>
              <a:ahLst/>
              <a:cxnLst/>
              <a:rect r="r" b="b" t="t" l="l"/>
              <a:pathLst>
                <a:path h="2231695" w="3610513">
                  <a:moveTo>
                    <a:pt x="0" y="0"/>
                  </a:moveTo>
                  <a:lnTo>
                    <a:pt x="3610513" y="0"/>
                  </a:lnTo>
                  <a:lnTo>
                    <a:pt x="3610513" y="2231695"/>
                  </a:lnTo>
                  <a:lnTo>
                    <a:pt x="0" y="2231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738327" y="6870868"/>
              <a:ext cx="4370613" cy="3303887"/>
            </a:xfrm>
            <a:custGeom>
              <a:avLst/>
              <a:gdLst/>
              <a:ahLst/>
              <a:cxnLst/>
              <a:rect r="r" b="b" t="t" l="l"/>
              <a:pathLst>
                <a:path h="3303887" w="4370613">
                  <a:moveTo>
                    <a:pt x="0" y="0"/>
                  </a:moveTo>
                  <a:lnTo>
                    <a:pt x="4370614" y="0"/>
                  </a:lnTo>
                  <a:lnTo>
                    <a:pt x="4370614" y="3303887"/>
                  </a:lnTo>
                  <a:lnTo>
                    <a:pt x="0" y="3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885708" y="0"/>
              <a:ext cx="4001863" cy="4402049"/>
            </a:xfrm>
            <a:custGeom>
              <a:avLst/>
              <a:gdLst/>
              <a:ahLst/>
              <a:cxnLst/>
              <a:rect r="r" b="b" t="t" l="l"/>
              <a:pathLst>
                <a:path h="4402049" w="4001863">
                  <a:moveTo>
                    <a:pt x="0" y="0"/>
                  </a:moveTo>
                  <a:lnTo>
                    <a:pt x="4001863" y="0"/>
                  </a:lnTo>
                  <a:lnTo>
                    <a:pt x="4001863" y="4402049"/>
                  </a:lnTo>
                  <a:lnTo>
                    <a:pt x="0" y="440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70868"/>
              <a:ext cx="3025710" cy="2239811"/>
            </a:xfrm>
            <a:custGeom>
              <a:avLst/>
              <a:gdLst/>
              <a:ahLst/>
              <a:cxnLst/>
              <a:rect r="r" b="b" t="t" l="l"/>
              <a:pathLst>
                <a:path h="2239811" w="3025710">
                  <a:moveTo>
                    <a:pt x="0" y="0"/>
                  </a:moveTo>
                  <a:lnTo>
                    <a:pt x="3025710" y="0"/>
                  </a:lnTo>
                  <a:lnTo>
                    <a:pt x="3025710" y="2239811"/>
                  </a:lnTo>
                  <a:lnTo>
                    <a:pt x="0" y="223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104343" y="2963823"/>
              <a:ext cx="4479509" cy="355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5"/>
                </a:lnSpc>
              </a:pPr>
              <a:r>
                <a:rPr lang="en-US" sz="1532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75.2%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54914" y="2315967"/>
            <a:ext cx="6327005" cy="6503838"/>
            <a:chOff x="0" y="0"/>
            <a:chExt cx="8436007" cy="86717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514270" y="2056979"/>
              <a:ext cx="5300780" cy="4776056"/>
            </a:xfrm>
            <a:custGeom>
              <a:avLst/>
              <a:gdLst/>
              <a:ahLst/>
              <a:cxnLst/>
              <a:rect r="r" b="b" t="t" l="l"/>
              <a:pathLst>
                <a:path h="4776056" w="5300780">
                  <a:moveTo>
                    <a:pt x="0" y="0"/>
                  </a:moveTo>
                  <a:lnTo>
                    <a:pt x="5300780" y="0"/>
                  </a:lnTo>
                  <a:lnTo>
                    <a:pt x="5300780" y="4776056"/>
                  </a:lnTo>
                  <a:lnTo>
                    <a:pt x="0" y="4776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598296"/>
              <a:ext cx="2901383" cy="2890557"/>
            </a:xfrm>
            <a:custGeom>
              <a:avLst/>
              <a:gdLst/>
              <a:ahLst/>
              <a:cxnLst/>
              <a:rect r="r" b="b" t="t" l="l"/>
              <a:pathLst>
                <a:path h="2890557" w="2901383">
                  <a:moveTo>
                    <a:pt x="0" y="0"/>
                  </a:moveTo>
                  <a:lnTo>
                    <a:pt x="2901383" y="0"/>
                  </a:lnTo>
                  <a:lnTo>
                    <a:pt x="2901383" y="2890557"/>
                  </a:lnTo>
                  <a:lnTo>
                    <a:pt x="0" y="289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89614" y="0"/>
              <a:ext cx="3502340" cy="3502340"/>
            </a:xfrm>
            <a:custGeom>
              <a:avLst/>
              <a:gdLst/>
              <a:ahLst/>
              <a:cxnLst/>
              <a:rect r="r" b="b" t="t" l="l"/>
              <a:pathLst>
                <a:path h="3502340" w="3502340">
                  <a:moveTo>
                    <a:pt x="0" y="0"/>
                  </a:moveTo>
                  <a:lnTo>
                    <a:pt x="3502340" y="0"/>
                  </a:lnTo>
                  <a:lnTo>
                    <a:pt x="3502340" y="3502340"/>
                  </a:lnTo>
                  <a:lnTo>
                    <a:pt x="0" y="3502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211393" y="449263"/>
              <a:ext cx="4224613" cy="4224613"/>
            </a:xfrm>
            <a:custGeom>
              <a:avLst/>
              <a:gdLst/>
              <a:ahLst/>
              <a:cxnLst/>
              <a:rect r="r" b="b" t="t" l="l"/>
              <a:pathLst>
                <a:path h="4224613" w="4224613">
                  <a:moveTo>
                    <a:pt x="0" y="0"/>
                  </a:moveTo>
                  <a:lnTo>
                    <a:pt x="4224614" y="0"/>
                  </a:lnTo>
                  <a:lnTo>
                    <a:pt x="4224614" y="4224613"/>
                  </a:lnTo>
                  <a:lnTo>
                    <a:pt x="0" y="4224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514270" y="5043574"/>
              <a:ext cx="3628210" cy="3628210"/>
            </a:xfrm>
            <a:custGeom>
              <a:avLst/>
              <a:gdLst/>
              <a:ahLst/>
              <a:cxnLst/>
              <a:rect r="r" b="b" t="t" l="l"/>
              <a:pathLst>
                <a:path h="3628210" w="3628210">
                  <a:moveTo>
                    <a:pt x="0" y="0"/>
                  </a:moveTo>
                  <a:lnTo>
                    <a:pt x="3628210" y="0"/>
                  </a:lnTo>
                  <a:lnTo>
                    <a:pt x="3628210" y="3628210"/>
                  </a:lnTo>
                  <a:lnTo>
                    <a:pt x="0" y="362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156298" y="5415117"/>
              <a:ext cx="2334804" cy="1636201"/>
            </a:xfrm>
            <a:custGeom>
              <a:avLst/>
              <a:gdLst/>
              <a:ahLst/>
              <a:cxnLst/>
              <a:rect r="r" b="b" t="t" l="l"/>
              <a:pathLst>
                <a:path h="1636201" w="2334804">
                  <a:moveTo>
                    <a:pt x="0" y="0"/>
                  </a:moveTo>
                  <a:lnTo>
                    <a:pt x="2334804" y="0"/>
                  </a:lnTo>
                  <a:lnTo>
                    <a:pt x="2334804" y="1636201"/>
                  </a:lnTo>
                  <a:lnTo>
                    <a:pt x="0" y="1636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115775" y="3344488"/>
              <a:ext cx="2372497" cy="1944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746"/>
                </a:lnSpc>
              </a:pPr>
              <a:r>
                <a:rPr lang="en-US" sz="839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8.5%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1000" y="95250"/>
            <a:ext cx="18594292" cy="10609071"/>
          </a:xfrm>
          <a:custGeom>
            <a:avLst/>
            <a:gdLst/>
            <a:ahLst/>
            <a:cxnLst/>
            <a:rect r="r" b="b" t="t" l="l"/>
            <a:pathLst>
              <a:path h="10609071" w="18594292">
                <a:moveTo>
                  <a:pt x="0" y="0"/>
                </a:moveTo>
                <a:lnTo>
                  <a:pt x="18594292" y="0"/>
                </a:lnTo>
                <a:lnTo>
                  <a:pt x="18594292" y="10609071"/>
                </a:lnTo>
                <a:lnTo>
                  <a:pt x="0" y="1060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37309" y="1621391"/>
            <a:ext cx="7013381" cy="6543412"/>
          </a:xfrm>
          <a:custGeom>
            <a:avLst/>
            <a:gdLst/>
            <a:ahLst/>
            <a:cxnLst/>
            <a:rect r="r" b="b" t="t" l="l"/>
            <a:pathLst>
              <a:path h="6543412" w="7013381">
                <a:moveTo>
                  <a:pt x="0" y="0"/>
                </a:moveTo>
                <a:lnTo>
                  <a:pt x="7013382" y="0"/>
                </a:lnTo>
                <a:lnTo>
                  <a:pt x="7013382" y="6543412"/>
                </a:lnTo>
                <a:lnTo>
                  <a:pt x="0" y="6543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0714" y="3409860"/>
            <a:ext cx="9949231" cy="255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26"/>
              </a:lnSpc>
            </a:pPr>
            <a:r>
              <a:rPr lang="en-US" sz="1409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84389" y="8193378"/>
            <a:ext cx="9919222" cy="9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 A GREAT WAY TO EARN AND LEARN WHILST WORKING,</a:t>
            </a:r>
          </a:p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AND available IN AN incrediblY broad RANGE OF JOBS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977" y="-366073"/>
            <a:ext cx="17888404" cy="10653073"/>
          </a:xfrm>
          <a:custGeom>
            <a:avLst/>
            <a:gdLst/>
            <a:ahLst/>
            <a:cxnLst/>
            <a:rect r="r" b="b" t="t" l="l"/>
            <a:pathLst>
              <a:path h="10653073" w="17888404">
                <a:moveTo>
                  <a:pt x="0" y="0"/>
                </a:moveTo>
                <a:lnTo>
                  <a:pt x="17888404" y="0"/>
                </a:lnTo>
                <a:lnTo>
                  <a:pt x="17888404" y="10653073"/>
                </a:lnTo>
                <a:lnTo>
                  <a:pt x="0" y="10653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58393" y="8195807"/>
            <a:ext cx="9486795" cy="1348157"/>
          </a:xfrm>
          <a:custGeom>
            <a:avLst/>
            <a:gdLst/>
            <a:ahLst/>
            <a:cxnLst/>
            <a:rect r="r" b="b" t="t" l="l"/>
            <a:pathLst>
              <a:path h="1348157" w="9486795">
                <a:moveTo>
                  <a:pt x="0" y="0"/>
                </a:moveTo>
                <a:lnTo>
                  <a:pt x="9486794" y="0"/>
                </a:lnTo>
                <a:lnTo>
                  <a:pt x="9486794" y="1348157"/>
                </a:lnTo>
                <a:lnTo>
                  <a:pt x="0" y="134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12" r="0" b="-10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33905" y="516589"/>
            <a:ext cx="8157279" cy="9307785"/>
          </a:xfrm>
          <a:custGeom>
            <a:avLst/>
            <a:gdLst/>
            <a:ahLst/>
            <a:cxnLst/>
            <a:rect r="r" b="b" t="t" l="l"/>
            <a:pathLst>
              <a:path h="9307785" w="8157279">
                <a:moveTo>
                  <a:pt x="0" y="0"/>
                </a:moveTo>
                <a:lnTo>
                  <a:pt x="8157279" y="0"/>
                </a:lnTo>
                <a:lnTo>
                  <a:pt x="8157279" y="9307786"/>
                </a:lnTo>
                <a:lnTo>
                  <a:pt x="0" y="9307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56550" y="6591967"/>
            <a:ext cx="2761315" cy="1441915"/>
          </a:xfrm>
          <a:custGeom>
            <a:avLst/>
            <a:gdLst/>
            <a:ahLst/>
            <a:cxnLst/>
            <a:rect r="r" b="b" t="t" l="l"/>
            <a:pathLst>
              <a:path h="1441915" w="2761315">
                <a:moveTo>
                  <a:pt x="0" y="0"/>
                </a:moveTo>
                <a:lnTo>
                  <a:pt x="2761315" y="0"/>
                </a:lnTo>
                <a:lnTo>
                  <a:pt x="2761315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06748" y="3752850"/>
            <a:ext cx="2630440" cy="1202487"/>
          </a:xfrm>
          <a:custGeom>
            <a:avLst/>
            <a:gdLst/>
            <a:ahLst/>
            <a:cxnLst/>
            <a:rect r="r" b="b" t="t" l="l"/>
            <a:pathLst>
              <a:path h="1202487" w="2630440">
                <a:moveTo>
                  <a:pt x="0" y="0"/>
                </a:moveTo>
                <a:lnTo>
                  <a:pt x="2630441" y="0"/>
                </a:lnTo>
                <a:lnTo>
                  <a:pt x="2630441" y="1202487"/>
                </a:lnTo>
                <a:lnTo>
                  <a:pt x="0" y="1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70481" y="2229970"/>
            <a:ext cx="2828334" cy="1295129"/>
          </a:xfrm>
          <a:custGeom>
            <a:avLst/>
            <a:gdLst/>
            <a:ahLst/>
            <a:cxnLst/>
            <a:rect r="r" b="b" t="t" l="l"/>
            <a:pathLst>
              <a:path h="1295129" w="2828334">
                <a:moveTo>
                  <a:pt x="0" y="0"/>
                </a:moveTo>
                <a:lnTo>
                  <a:pt x="2828334" y="0"/>
                </a:lnTo>
                <a:lnTo>
                  <a:pt x="2828334" y="1295130"/>
                </a:lnTo>
                <a:lnTo>
                  <a:pt x="0" y="1295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97376" y="548636"/>
            <a:ext cx="2477740" cy="1507370"/>
          </a:xfrm>
          <a:custGeom>
            <a:avLst/>
            <a:gdLst/>
            <a:ahLst/>
            <a:cxnLst/>
            <a:rect r="r" b="b" t="t" l="l"/>
            <a:pathLst>
              <a:path h="1507370" w="2477740">
                <a:moveTo>
                  <a:pt x="0" y="0"/>
                </a:moveTo>
                <a:lnTo>
                  <a:pt x="2477740" y="0"/>
                </a:lnTo>
                <a:lnTo>
                  <a:pt x="2477740" y="1507370"/>
                </a:lnTo>
                <a:lnTo>
                  <a:pt x="0" y="1507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75116" y="3592036"/>
            <a:ext cx="7929923" cy="1381160"/>
          </a:xfrm>
          <a:custGeom>
            <a:avLst/>
            <a:gdLst/>
            <a:ahLst/>
            <a:cxnLst/>
            <a:rect r="r" b="b" t="t" l="l"/>
            <a:pathLst>
              <a:path h="1381160" w="7929923">
                <a:moveTo>
                  <a:pt x="0" y="0"/>
                </a:moveTo>
                <a:lnTo>
                  <a:pt x="7929923" y="0"/>
                </a:lnTo>
                <a:lnTo>
                  <a:pt x="7929923" y="1381160"/>
                </a:lnTo>
                <a:lnTo>
                  <a:pt x="0" y="13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52955" y="577211"/>
            <a:ext cx="8052084" cy="1544493"/>
          </a:xfrm>
          <a:custGeom>
            <a:avLst/>
            <a:gdLst/>
            <a:ahLst/>
            <a:cxnLst/>
            <a:rect r="r" b="b" t="t" l="l"/>
            <a:pathLst>
              <a:path h="1544493" w="8052084">
                <a:moveTo>
                  <a:pt x="0" y="0"/>
                </a:moveTo>
                <a:lnTo>
                  <a:pt x="8052084" y="0"/>
                </a:lnTo>
                <a:lnTo>
                  <a:pt x="8052084" y="1544493"/>
                </a:lnTo>
                <a:lnTo>
                  <a:pt x="0" y="1544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92192" y="6582442"/>
            <a:ext cx="7652517" cy="1441915"/>
          </a:xfrm>
          <a:custGeom>
            <a:avLst/>
            <a:gdLst/>
            <a:ahLst/>
            <a:cxnLst/>
            <a:rect r="r" b="b" t="t" l="l"/>
            <a:pathLst>
              <a:path h="1441915" w="7652517">
                <a:moveTo>
                  <a:pt x="0" y="0"/>
                </a:moveTo>
                <a:lnTo>
                  <a:pt x="7652517" y="0"/>
                </a:lnTo>
                <a:lnTo>
                  <a:pt x="7652517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769295" y="7373480"/>
            <a:ext cx="8756229" cy="1339854"/>
          </a:xfrm>
          <a:custGeom>
            <a:avLst/>
            <a:gdLst/>
            <a:ahLst/>
            <a:cxnLst/>
            <a:rect r="r" b="b" t="t" l="l"/>
            <a:pathLst>
              <a:path h="1339854" w="8756229">
                <a:moveTo>
                  <a:pt x="0" y="0"/>
                </a:moveTo>
                <a:lnTo>
                  <a:pt x="8756229" y="0"/>
                </a:lnTo>
                <a:lnTo>
                  <a:pt x="8756229" y="1339854"/>
                </a:lnTo>
                <a:lnTo>
                  <a:pt x="0" y="1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52484" y="1349457"/>
            <a:ext cx="8773040" cy="1247889"/>
          </a:xfrm>
          <a:custGeom>
            <a:avLst/>
            <a:gdLst/>
            <a:ahLst/>
            <a:cxnLst/>
            <a:rect r="r" b="b" t="t" l="l"/>
            <a:pathLst>
              <a:path h="1247889" w="8773040">
                <a:moveTo>
                  <a:pt x="0" y="0"/>
                </a:moveTo>
                <a:lnTo>
                  <a:pt x="8773040" y="0"/>
                </a:lnTo>
                <a:lnTo>
                  <a:pt x="8773040" y="1247889"/>
                </a:lnTo>
                <a:lnTo>
                  <a:pt x="0" y="124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26008" y="2006640"/>
            <a:ext cx="7733292" cy="1508935"/>
          </a:xfrm>
          <a:custGeom>
            <a:avLst/>
            <a:gdLst/>
            <a:ahLst/>
            <a:cxnLst/>
            <a:rect r="r" b="b" t="t" l="l"/>
            <a:pathLst>
              <a:path h="1508935" w="7733292">
                <a:moveTo>
                  <a:pt x="0" y="0"/>
                </a:moveTo>
                <a:lnTo>
                  <a:pt x="7733292" y="0"/>
                </a:lnTo>
                <a:lnTo>
                  <a:pt x="7733292" y="1508935"/>
                </a:lnTo>
                <a:lnTo>
                  <a:pt x="0" y="1508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52484" y="2953273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30" y="0"/>
                </a:lnTo>
                <a:lnTo>
                  <a:pt x="8756230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769295" y="4423888"/>
            <a:ext cx="8747824" cy="1244303"/>
          </a:xfrm>
          <a:custGeom>
            <a:avLst/>
            <a:gdLst/>
            <a:ahLst/>
            <a:cxnLst/>
            <a:rect r="r" b="b" t="t" l="l"/>
            <a:pathLst>
              <a:path h="1244303" w="8747824">
                <a:moveTo>
                  <a:pt x="0" y="0"/>
                </a:moveTo>
                <a:lnTo>
                  <a:pt x="8747824" y="0"/>
                </a:lnTo>
                <a:lnTo>
                  <a:pt x="8747824" y="1244303"/>
                </a:lnTo>
                <a:lnTo>
                  <a:pt x="0" y="12443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006748" y="5097021"/>
            <a:ext cx="3082153" cy="1273063"/>
          </a:xfrm>
          <a:custGeom>
            <a:avLst/>
            <a:gdLst/>
            <a:ahLst/>
            <a:cxnLst/>
            <a:rect r="r" b="b" t="t" l="l"/>
            <a:pathLst>
              <a:path h="1273063" w="3082153">
                <a:moveTo>
                  <a:pt x="0" y="0"/>
                </a:moveTo>
                <a:lnTo>
                  <a:pt x="3082153" y="0"/>
                </a:lnTo>
                <a:lnTo>
                  <a:pt x="3082153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01717" y="4813714"/>
            <a:ext cx="7657583" cy="1627472"/>
          </a:xfrm>
          <a:custGeom>
            <a:avLst/>
            <a:gdLst/>
            <a:ahLst/>
            <a:cxnLst/>
            <a:rect r="r" b="b" t="t" l="l"/>
            <a:pathLst>
              <a:path h="1627472" w="7657583">
                <a:moveTo>
                  <a:pt x="0" y="0"/>
                </a:moveTo>
                <a:lnTo>
                  <a:pt x="7657583" y="0"/>
                </a:lnTo>
                <a:lnTo>
                  <a:pt x="7657583" y="1627472"/>
                </a:lnTo>
                <a:lnTo>
                  <a:pt x="0" y="16274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69295" y="5818437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29" y="0"/>
                </a:lnTo>
                <a:lnTo>
                  <a:pt x="8756229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1095375"/>
            <a:ext cx="5214012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DO WE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MEAN BY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LEVELS?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043686"/>
            <a:ext cx="4311422" cy="2752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When we talk about qualification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it doesn't just mean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Academic Learning like GCSEs, A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and Degrees. There are also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equivalent qualification levels in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Technical Education, like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Traineeships, T-Levels and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Apprenticeships.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92196" y="3577991"/>
            <a:ext cx="10428768" cy="1386102"/>
          </a:xfrm>
          <a:custGeom>
            <a:avLst/>
            <a:gdLst/>
            <a:ahLst/>
            <a:cxnLst/>
            <a:rect r="r" b="b" t="t" l="l"/>
            <a:pathLst>
              <a:path h="1386102" w="10428768">
                <a:moveTo>
                  <a:pt x="0" y="0"/>
                </a:moveTo>
                <a:lnTo>
                  <a:pt x="10428768" y="0"/>
                </a:lnTo>
                <a:lnTo>
                  <a:pt x="10428768" y="1386102"/>
                </a:lnTo>
                <a:lnTo>
                  <a:pt x="0" y="1386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9466" y="919880"/>
            <a:ext cx="4942811" cy="1778318"/>
          </a:xfrm>
          <a:custGeom>
            <a:avLst/>
            <a:gdLst/>
            <a:ahLst/>
            <a:cxnLst/>
            <a:rect r="r" b="b" t="t" l="l"/>
            <a:pathLst>
              <a:path h="1778318" w="4942811">
                <a:moveTo>
                  <a:pt x="0" y="0"/>
                </a:moveTo>
                <a:lnTo>
                  <a:pt x="4942811" y="0"/>
                </a:lnTo>
                <a:lnTo>
                  <a:pt x="4942811" y="1778318"/>
                </a:lnTo>
                <a:lnTo>
                  <a:pt x="0" y="177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97686" y="1971592"/>
            <a:ext cx="4128831" cy="2054946"/>
          </a:xfrm>
          <a:custGeom>
            <a:avLst/>
            <a:gdLst/>
            <a:ahLst/>
            <a:cxnLst/>
            <a:rect r="r" b="b" t="t" l="l"/>
            <a:pathLst>
              <a:path h="2054946" w="4128831">
                <a:moveTo>
                  <a:pt x="0" y="0"/>
                </a:moveTo>
                <a:lnTo>
                  <a:pt x="4128831" y="0"/>
                </a:lnTo>
                <a:lnTo>
                  <a:pt x="4128831" y="2054946"/>
                </a:lnTo>
                <a:lnTo>
                  <a:pt x="0" y="2054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2849" y="5297980"/>
            <a:ext cx="5444867" cy="1130422"/>
          </a:xfrm>
          <a:custGeom>
            <a:avLst/>
            <a:gdLst/>
            <a:ahLst/>
            <a:cxnLst/>
            <a:rect r="r" b="b" t="t" l="l"/>
            <a:pathLst>
              <a:path h="1130422" w="5444867">
                <a:moveTo>
                  <a:pt x="0" y="0"/>
                </a:moveTo>
                <a:lnTo>
                  <a:pt x="5444867" y="0"/>
                </a:lnTo>
                <a:lnTo>
                  <a:pt x="5444867" y="1130422"/>
                </a:lnTo>
                <a:lnTo>
                  <a:pt x="0" y="1130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29191" y="7421936"/>
            <a:ext cx="8784601" cy="2054158"/>
          </a:xfrm>
          <a:custGeom>
            <a:avLst/>
            <a:gdLst/>
            <a:ahLst/>
            <a:cxnLst/>
            <a:rect r="r" b="b" t="t" l="l"/>
            <a:pathLst>
              <a:path h="2054158" w="8784601">
                <a:moveTo>
                  <a:pt x="0" y="0"/>
                </a:moveTo>
                <a:lnTo>
                  <a:pt x="8784601" y="0"/>
                </a:lnTo>
                <a:lnTo>
                  <a:pt x="8784601" y="2054158"/>
                </a:lnTo>
                <a:lnTo>
                  <a:pt x="0" y="2054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95375"/>
            <a:ext cx="5963496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2?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5709" y="1990302"/>
            <a:ext cx="10257046" cy="1621518"/>
          </a:xfrm>
          <a:custGeom>
            <a:avLst/>
            <a:gdLst/>
            <a:ahLst/>
            <a:cxnLst/>
            <a:rect r="r" b="b" t="t" l="l"/>
            <a:pathLst>
              <a:path h="1621518" w="10257046">
                <a:moveTo>
                  <a:pt x="0" y="0"/>
                </a:moveTo>
                <a:lnTo>
                  <a:pt x="10257046" y="0"/>
                </a:lnTo>
                <a:lnTo>
                  <a:pt x="10257046" y="1621518"/>
                </a:lnTo>
                <a:lnTo>
                  <a:pt x="0" y="162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7832" y="3897129"/>
            <a:ext cx="4109368" cy="1599164"/>
          </a:xfrm>
          <a:custGeom>
            <a:avLst/>
            <a:gdLst/>
            <a:ahLst/>
            <a:cxnLst/>
            <a:rect r="r" b="b" t="t" l="l"/>
            <a:pathLst>
              <a:path h="1599164" w="4109368">
                <a:moveTo>
                  <a:pt x="0" y="0"/>
                </a:moveTo>
                <a:lnTo>
                  <a:pt x="4109368" y="0"/>
                </a:lnTo>
                <a:lnTo>
                  <a:pt x="4109368" y="1599164"/>
                </a:lnTo>
                <a:lnTo>
                  <a:pt x="0" y="1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15621" y="4969086"/>
            <a:ext cx="4304370" cy="1649520"/>
          </a:xfrm>
          <a:custGeom>
            <a:avLst/>
            <a:gdLst/>
            <a:ahLst/>
            <a:cxnLst/>
            <a:rect r="r" b="b" t="t" l="l"/>
            <a:pathLst>
              <a:path h="1649520" w="4304370">
                <a:moveTo>
                  <a:pt x="0" y="0"/>
                </a:moveTo>
                <a:lnTo>
                  <a:pt x="4304370" y="0"/>
                </a:lnTo>
                <a:lnTo>
                  <a:pt x="4304370" y="1649521"/>
                </a:lnTo>
                <a:lnTo>
                  <a:pt x="0" y="164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31678" y="5276092"/>
            <a:ext cx="7027622" cy="1735451"/>
          </a:xfrm>
          <a:custGeom>
            <a:avLst/>
            <a:gdLst/>
            <a:ahLst/>
            <a:cxnLst/>
            <a:rect r="r" b="b" t="t" l="l"/>
            <a:pathLst>
              <a:path h="1735451" w="7027622">
                <a:moveTo>
                  <a:pt x="0" y="0"/>
                </a:moveTo>
                <a:lnTo>
                  <a:pt x="7027622" y="0"/>
                </a:lnTo>
                <a:lnTo>
                  <a:pt x="7027622" y="1735451"/>
                </a:lnTo>
                <a:lnTo>
                  <a:pt x="0" y="173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23156" y="6904357"/>
            <a:ext cx="7192848" cy="1540649"/>
          </a:xfrm>
          <a:custGeom>
            <a:avLst/>
            <a:gdLst/>
            <a:ahLst/>
            <a:cxnLst/>
            <a:rect r="r" b="b" t="t" l="l"/>
            <a:pathLst>
              <a:path h="1540649" w="7192848">
                <a:moveTo>
                  <a:pt x="0" y="0"/>
                </a:moveTo>
                <a:lnTo>
                  <a:pt x="7192848" y="0"/>
                </a:lnTo>
                <a:lnTo>
                  <a:pt x="7192848" y="1540649"/>
                </a:lnTo>
                <a:lnTo>
                  <a:pt x="0" y="1540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67616" y="7905194"/>
            <a:ext cx="4019557" cy="1736147"/>
          </a:xfrm>
          <a:custGeom>
            <a:avLst/>
            <a:gdLst/>
            <a:ahLst/>
            <a:cxnLst/>
            <a:rect r="r" b="b" t="t" l="l"/>
            <a:pathLst>
              <a:path h="1736147" w="4019557">
                <a:moveTo>
                  <a:pt x="0" y="0"/>
                </a:moveTo>
                <a:lnTo>
                  <a:pt x="4019557" y="0"/>
                </a:lnTo>
                <a:lnTo>
                  <a:pt x="4019557" y="1736147"/>
                </a:lnTo>
                <a:lnTo>
                  <a:pt x="0" y="1736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7009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3?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4805" y="527855"/>
            <a:ext cx="10430961" cy="1576444"/>
          </a:xfrm>
          <a:custGeom>
            <a:avLst/>
            <a:gdLst/>
            <a:ahLst/>
            <a:cxnLst/>
            <a:rect r="r" b="b" t="t" l="l"/>
            <a:pathLst>
              <a:path h="1576444" w="10430961">
                <a:moveTo>
                  <a:pt x="0" y="0"/>
                </a:moveTo>
                <a:lnTo>
                  <a:pt x="10430961" y="0"/>
                </a:lnTo>
                <a:lnTo>
                  <a:pt x="10430961" y="1576444"/>
                </a:lnTo>
                <a:lnTo>
                  <a:pt x="0" y="1576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9759" y="2653602"/>
            <a:ext cx="5216664" cy="1945361"/>
          </a:xfrm>
          <a:custGeom>
            <a:avLst/>
            <a:gdLst/>
            <a:ahLst/>
            <a:cxnLst/>
            <a:rect r="r" b="b" t="t" l="l"/>
            <a:pathLst>
              <a:path h="1945361" w="5216664">
                <a:moveTo>
                  <a:pt x="0" y="0"/>
                </a:moveTo>
                <a:lnTo>
                  <a:pt x="5216664" y="0"/>
                </a:lnTo>
                <a:lnTo>
                  <a:pt x="5216664" y="1945360"/>
                </a:lnTo>
                <a:lnTo>
                  <a:pt x="0" y="1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6873" y="3953892"/>
            <a:ext cx="10456173" cy="2209713"/>
          </a:xfrm>
          <a:custGeom>
            <a:avLst/>
            <a:gdLst/>
            <a:ahLst/>
            <a:cxnLst/>
            <a:rect r="r" b="b" t="t" l="l"/>
            <a:pathLst>
              <a:path h="2209713" w="10456173">
                <a:moveTo>
                  <a:pt x="0" y="0"/>
                </a:moveTo>
                <a:lnTo>
                  <a:pt x="10456173" y="0"/>
                </a:lnTo>
                <a:lnTo>
                  <a:pt x="10456173" y="2209713"/>
                </a:lnTo>
                <a:lnTo>
                  <a:pt x="0" y="220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71893" y="5058748"/>
            <a:ext cx="8194934" cy="2063128"/>
          </a:xfrm>
          <a:custGeom>
            <a:avLst/>
            <a:gdLst/>
            <a:ahLst/>
            <a:cxnLst/>
            <a:rect r="r" b="b" t="t" l="l"/>
            <a:pathLst>
              <a:path h="2063128" w="8194934">
                <a:moveTo>
                  <a:pt x="0" y="0"/>
                </a:moveTo>
                <a:lnTo>
                  <a:pt x="8194935" y="0"/>
                </a:lnTo>
                <a:lnTo>
                  <a:pt x="8194935" y="2063128"/>
                </a:lnTo>
                <a:lnTo>
                  <a:pt x="0" y="2063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9377" y="6331502"/>
            <a:ext cx="3611265" cy="1675997"/>
          </a:xfrm>
          <a:custGeom>
            <a:avLst/>
            <a:gdLst/>
            <a:ahLst/>
            <a:cxnLst/>
            <a:rect r="r" b="b" t="t" l="l"/>
            <a:pathLst>
              <a:path h="1675997" w="3611265">
                <a:moveTo>
                  <a:pt x="0" y="0"/>
                </a:moveTo>
                <a:lnTo>
                  <a:pt x="3611264" y="0"/>
                </a:lnTo>
                <a:lnTo>
                  <a:pt x="3611264" y="1675997"/>
                </a:lnTo>
                <a:lnTo>
                  <a:pt x="0" y="167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7240" y="7527148"/>
            <a:ext cx="8629469" cy="1892023"/>
          </a:xfrm>
          <a:custGeom>
            <a:avLst/>
            <a:gdLst/>
            <a:ahLst/>
            <a:cxnLst/>
            <a:rect r="r" b="b" t="t" l="l"/>
            <a:pathLst>
              <a:path h="1892023" w="8629469">
                <a:moveTo>
                  <a:pt x="0" y="0"/>
                </a:moveTo>
                <a:lnTo>
                  <a:pt x="8629469" y="0"/>
                </a:lnTo>
                <a:lnTo>
                  <a:pt x="8629469" y="1892022"/>
                </a:lnTo>
                <a:lnTo>
                  <a:pt x="0" y="1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6105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4+?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14321" y="2018065"/>
            <a:ext cx="13741720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THE LAST 4 YEARS, MORE THAN 53,000 PEOPLE STARTED ApprenticeshipS IN LANCASHIRE!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37668" y="834783"/>
            <a:ext cx="6564790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745139" y="9384734"/>
            <a:ext cx="907156" cy="436251"/>
            <a:chOff x="0" y="0"/>
            <a:chExt cx="264337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724224" y="9390869"/>
            <a:ext cx="833470" cy="436251"/>
            <a:chOff x="0" y="0"/>
            <a:chExt cx="242865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402458" y="9390869"/>
            <a:ext cx="767615" cy="436251"/>
            <a:chOff x="0" y="0"/>
            <a:chExt cx="223676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926710" y="3557485"/>
            <a:ext cx="2479732" cy="5135020"/>
          </a:xfrm>
          <a:custGeom>
            <a:avLst/>
            <a:gdLst/>
            <a:ahLst/>
            <a:cxnLst/>
            <a:rect r="r" b="b" t="t" l="l"/>
            <a:pathLst>
              <a:path h="5135020" w="2479732">
                <a:moveTo>
                  <a:pt x="0" y="0"/>
                </a:moveTo>
                <a:lnTo>
                  <a:pt x="2479732" y="0"/>
                </a:lnTo>
                <a:lnTo>
                  <a:pt x="2479732" y="5135020"/>
                </a:lnTo>
                <a:lnTo>
                  <a:pt x="0" y="513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774216" y="3362052"/>
            <a:ext cx="3200975" cy="5282668"/>
          </a:xfrm>
          <a:custGeom>
            <a:avLst/>
            <a:gdLst/>
            <a:ahLst/>
            <a:cxnLst/>
            <a:rect r="r" b="b" t="t" l="l"/>
            <a:pathLst>
              <a:path h="5282668" w="3200975">
                <a:moveTo>
                  <a:pt x="0" y="0"/>
                </a:moveTo>
                <a:lnTo>
                  <a:pt x="3200975" y="0"/>
                </a:lnTo>
                <a:lnTo>
                  <a:pt x="3200975" y="5282668"/>
                </a:lnTo>
                <a:lnTo>
                  <a:pt x="0" y="5282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176039" y="2579144"/>
            <a:ext cx="3621564" cy="6316368"/>
          </a:xfrm>
          <a:custGeom>
            <a:avLst/>
            <a:gdLst/>
            <a:ahLst/>
            <a:cxnLst/>
            <a:rect r="r" b="b" t="t" l="l"/>
            <a:pathLst>
              <a:path h="6316368" w="3621564">
                <a:moveTo>
                  <a:pt x="0" y="0"/>
                </a:moveTo>
                <a:lnTo>
                  <a:pt x="3621564" y="0"/>
                </a:lnTo>
                <a:lnTo>
                  <a:pt x="3621564" y="6316367"/>
                </a:lnTo>
                <a:lnTo>
                  <a:pt x="0" y="631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708906" y="8309333"/>
            <a:ext cx="97962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24%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26993" y="8309333"/>
            <a:ext cx="102793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32%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07501" y="8309333"/>
            <a:ext cx="94055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44%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10909" y="4211481"/>
            <a:ext cx="3177704" cy="4624366"/>
            <a:chOff x="0" y="0"/>
            <a:chExt cx="4236939" cy="61658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95909" y="4165276"/>
              <a:ext cx="3205694" cy="2000546"/>
            </a:xfrm>
            <a:custGeom>
              <a:avLst/>
              <a:gdLst/>
              <a:ahLst/>
              <a:cxnLst/>
              <a:rect r="r" b="b" t="t" l="l"/>
              <a:pathLst>
                <a:path h="2000546" w="3205694">
                  <a:moveTo>
                    <a:pt x="0" y="0"/>
                  </a:moveTo>
                  <a:lnTo>
                    <a:pt x="3205694" y="0"/>
                  </a:lnTo>
                  <a:lnTo>
                    <a:pt x="3205694" y="2000546"/>
                  </a:lnTo>
                  <a:lnTo>
                    <a:pt x="0" y="200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7255" y="1889454"/>
              <a:ext cx="1872786" cy="3433442"/>
            </a:xfrm>
            <a:custGeom>
              <a:avLst/>
              <a:gdLst/>
              <a:ahLst/>
              <a:cxnLst/>
              <a:rect r="r" b="b" t="t" l="l"/>
              <a:pathLst>
                <a:path h="3433442" w="1872786">
                  <a:moveTo>
                    <a:pt x="0" y="0"/>
                  </a:moveTo>
                  <a:lnTo>
                    <a:pt x="1872787" y="0"/>
                  </a:lnTo>
                  <a:lnTo>
                    <a:pt x="1872787" y="3433442"/>
                  </a:lnTo>
                  <a:lnTo>
                    <a:pt x="0" y="343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2508869"/>
              <a:ext cx="4236939" cy="2894324"/>
            </a:xfrm>
            <a:custGeom>
              <a:avLst/>
              <a:gdLst/>
              <a:ahLst/>
              <a:cxnLst/>
              <a:rect r="r" b="b" t="t" l="l"/>
              <a:pathLst>
                <a:path h="2894324" w="4236939">
                  <a:moveTo>
                    <a:pt x="0" y="0"/>
                  </a:moveTo>
                  <a:lnTo>
                    <a:pt x="4236939" y="0"/>
                  </a:lnTo>
                  <a:lnTo>
                    <a:pt x="4236939" y="2894324"/>
                  </a:lnTo>
                  <a:lnTo>
                    <a:pt x="0" y="2894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0076" y="0"/>
              <a:ext cx="2075296" cy="2485384"/>
            </a:xfrm>
            <a:custGeom>
              <a:avLst/>
              <a:gdLst/>
              <a:ahLst/>
              <a:cxnLst/>
              <a:rect r="r" b="b" t="t" l="l"/>
              <a:pathLst>
                <a:path h="2485384" w="2075296">
                  <a:moveTo>
                    <a:pt x="0" y="0"/>
                  </a:moveTo>
                  <a:lnTo>
                    <a:pt x="2075296" y="0"/>
                  </a:lnTo>
                  <a:lnTo>
                    <a:pt x="2075296" y="2485384"/>
                  </a:lnTo>
                  <a:lnTo>
                    <a:pt x="0" y="248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85782" y="4381413"/>
            <a:ext cx="3258684" cy="4920251"/>
            <a:chOff x="0" y="0"/>
            <a:chExt cx="4344912" cy="65603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78205" y="3938699"/>
              <a:ext cx="3224913" cy="2017176"/>
            </a:xfrm>
            <a:custGeom>
              <a:avLst/>
              <a:gdLst/>
              <a:ahLst/>
              <a:cxnLst/>
              <a:rect r="r" b="b" t="t" l="l"/>
              <a:pathLst>
                <a:path h="2017176" w="3224913">
                  <a:moveTo>
                    <a:pt x="0" y="0"/>
                  </a:moveTo>
                  <a:lnTo>
                    <a:pt x="3224913" y="0"/>
                  </a:lnTo>
                  <a:lnTo>
                    <a:pt x="3224913" y="2017177"/>
                  </a:lnTo>
                  <a:lnTo>
                    <a:pt x="0" y="2017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94352" y="1841343"/>
              <a:ext cx="2078479" cy="3254976"/>
            </a:xfrm>
            <a:custGeom>
              <a:avLst/>
              <a:gdLst/>
              <a:ahLst/>
              <a:cxnLst/>
              <a:rect r="r" b="b" t="t" l="l"/>
              <a:pathLst>
                <a:path h="3254976" w="2078479">
                  <a:moveTo>
                    <a:pt x="0" y="0"/>
                  </a:moveTo>
                  <a:lnTo>
                    <a:pt x="2078479" y="0"/>
                  </a:lnTo>
                  <a:lnTo>
                    <a:pt x="2078479" y="3254976"/>
                  </a:lnTo>
                  <a:lnTo>
                    <a:pt x="0" y="3254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2402588"/>
              <a:ext cx="4344912" cy="4157747"/>
            </a:xfrm>
            <a:custGeom>
              <a:avLst/>
              <a:gdLst/>
              <a:ahLst/>
              <a:cxnLst/>
              <a:rect r="r" b="b" t="t" l="l"/>
              <a:pathLst>
                <a:path h="4157747" w="4344912">
                  <a:moveTo>
                    <a:pt x="0" y="0"/>
                  </a:moveTo>
                  <a:lnTo>
                    <a:pt x="4344912" y="0"/>
                  </a:lnTo>
                  <a:lnTo>
                    <a:pt x="4344912" y="4157747"/>
                  </a:lnTo>
                  <a:lnTo>
                    <a:pt x="0" y="4157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52364" y="0"/>
              <a:ext cx="1447024" cy="2342216"/>
            </a:xfrm>
            <a:custGeom>
              <a:avLst/>
              <a:gdLst/>
              <a:ahLst/>
              <a:cxnLst/>
              <a:rect r="r" b="b" t="t" l="l"/>
              <a:pathLst>
                <a:path h="2342216" w="1447024">
                  <a:moveTo>
                    <a:pt x="0" y="0"/>
                  </a:moveTo>
                  <a:lnTo>
                    <a:pt x="1447023" y="0"/>
                  </a:lnTo>
                  <a:lnTo>
                    <a:pt x="1447023" y="2342216"/>
                  </a:lnTo>
                  <a:lnTo>
                    <a:pt x="0" y="2342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216486" y="834783"/>
            <a:ext cx="9807155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 STARTS (%)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36408" y="2018065"/>
            <a:ext cx="12097547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AREN'T JUST FOR YOUNG PEOPLE, PEOPLE OF ALL AGES DO THEM!!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0514862" y="2632511"/>
            <a:ext cx="3875731" cy="5960714"/>
            <a:chOff x="0" y="0"/>
            <a:chExt cx="5167641" cy="794761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369289" y="6270569"/>
              <a:ext cx="3295868" cy="1677049"/>
            </a:xfrm>
            <a:custGeom>
              <a:avLst/>
              <a:gdLst/>
              <a:ahLst/>
              <a:cxnLst/>
              <a:rect r="r" b="b" t="t" l="l"/>
              <a:pathLst>
                <a:path h="1677049" w="3295868">
                  <a:moveTo>
                    <a:pt x="0" y="0"/>
                  </a:moveTo>
                  <a:lnTo>
                    <a:pt x="3295867" y="0"/>
                  </a:lnTo>
                  <a:lnTo>
                    <a:pt x="3295867" y="1677049"/>
                  </a:lnTo>
                  <a:lnTo>
                    <a:pt x="0" y="1677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17976" y="1392281"/>
              <a:ext cx="1945709" cy="5813398"/>
            </a:xfrm>
            <a:custGeom>
              <a:avLst/>
              <a:gdLst/>
              <a:ahLst/>
              <a:cxnLst/>
              <a:rect r="r" b="b" t="t" l="l"/>
              <a:pathLst>
                <a:path h="5813398" w="1945709">
                  <a:moveTo>
                    <a:pt x="0" y="0"/>
                  </a:moveTo>
                  <a:lnTo>
                    <a:pt x="1945709" y="0"/>
                  </a:lnTo>
                  <a:lnTo>
                    <a:pt x="1945709" y="5813398"/>
                  </a:lnTo>
                  <a:lnTo>
                    <a:pt x="0" y="58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655617" y="0"/>
              <a:ext cx="1718230" cy="1898538"/>
            </a:xfrm>
            <a:custGeom>
              <a:avLst/>
              <a:gdLst/>
              <a:ahLst/>
              <a:cxnLst/>
              <a:rect r="r" b="b" t="t" l="l"/>
              <a:pathLst>
                <a:path h="1898538" w="1718230">
                  <a:moveTo>
                    <a:pt x="0" y="0"/>
                  </a:moveTo>
                  <a:lnTo>
                    <a:pt x="1718230" y="0"/>
                  </a:lnTo>
                  <a:lnTo>
                    <a:pt x="1718230" y="1898538"/>
                  </a:lnTo>
                  <a:lnTo>
                    <a:pt x="0" y="189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63558"/>
              <a:ext cx="3632828" cy="3595247"/>
            </a:xfrm>
            <a:custGeom>
              <a:avLst/>
              <a:gdLst/>
              <a:ahLst/>
              <a:cxnLst/>
              <a:rect r="r" b="b" t="t" l="l"/>
              <a:pathLst>
                <a:path h="3595247" w="3632828">
                  <a:moveTo>
                    <a:pt x="0" y="0"/>
                  </a:moveTo>
                  <a:lnTo>
                    <a:pt x="3632828" y="0"/>
                  </a:lnTo>
                  <a:lnTo>
                    <a:pt x="3632828" y="3595247"/>
                  </a:lnTo>
                  <a:lnTo>
                    <a:pt x="0" y="3595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228728" y="3975269"/>
              <a:ext cx="1938913" cy="3133825"/>
            </a:xfrm>
            <a:custGeom>
              <a:avLst/>
              <a:gdLst/>
              <a:ahLst/>
              <a:cxnLst/>
              <a:rect r="r" b="b" t="t" l="l"/>
              <a:pathLst>
                <a:path h="3133825" w="1938913">
                  <a:moveTo>
                    <a:pt x="0" y="0"/>
                  </a:moveTo>
                  <a:lnTo>
                    <a:pt x="1938913" y="0"/>
                  </a:lnTo>
                  <a:lnTo>
                    <a:pt x="1938913" y="3133825"/>
                  </a:lnTo>
                  <a:lnTo>
                    <a:pt x="0" y="3133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684006" y="8309333"/>
            <a:ext cx="1029422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28%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59647" y="8309333"/>
            <a:ext cx="962623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27%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85881" y="8309333"/>
            <a:ext cx="98379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45%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897" y="306672"/>
            <a:ext cx="17604365" cy="9204707"/>
          </a:xfrm>
          <a:custGeom>
            <a:avLst/>
            <a:gdLst/>
            <a:ahLst/>
            <a:cxnLst/>
            <a:rect r="r" b="b" t="t" l="l"/>
            <a:pathLst>
              <a:path h="9204707" w="17604365">
                <a:moveTo>
                  <a:pt x="0" y="0"/>
                </a:moveTo>
                <a:lnTo>
                  <a:pt x="17604365" y="0"/>
                </a:lnTo>
                <a:lnTo>
                  <a:pt x="17604365" y="9204707"/>
                </a:lnTo>
                <a:lnTo>
                  <a:pt x="0" y="920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6865" y="4060913"/>
            <a:ext cx="1341751" cy="1542608"/>
          </a:xfrm>
          <a:custGeom>
            <a:avLst/>
            <a:gdLst/>
            <a:ahLst/>
            <a:cxnLst/>
            <a:rect r="r" b="b" t="t" l="l"/>
            <a:pathLst>
              <a:path h="1542608" w="1341751">
                <a:moveTo>
                  <a:pt x="0" y="0"/>
                </a:moveTo>
                <a:lnTo>
                  <a:pt x="1341751" y="0"/>
                </a:lnTo>
                <a:lnTo>
                  <a:pt x="1341751" y="1542608"/>
                </a:lnTo>
                <a:lnTo>
                  <a:pt x="0" y="154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1" r="0" b="-9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26474" y="1753982"/>
            <a:ext cx="2621639" cy="1006821"/>
          </a:xfrm>
          <a:custGeom>
            <a:avLst/>
            <a:gdLst/>
            <a:ahLst/>
            <a:cxnLst/>
            <a:rect r="r" b="b" t="t" l="l"/>
            <a:pathLst>
              <a:path h="1006821" w="2621639">
                <a:moveTo>
                  <a:pt x="0" y="0"/>
                </a:moveTo>
                <a:lnTo>
                  <a:pt x="2621639" y="0"/>
                </a:lnTo>
                <a:lnTo>
                  <a:pt x="2621639" y="1006821"/>
                </a:lnTo>
                <a:lnTo>
                  <a:pt x="0" y="100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1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28939" y="1028700"/>
            <a:ext cx="1343737" cy="1019386"/>
          </a:xfrm>
          <a:custGeom>
            <a:avLst/>
            <a:gdLst/>
            <a:ahLst/>
            <a:cxnLst/>
            <a:rect r="r" b="b" t="t" l="l"/>
            <a:pathLst>
              <a:path h="1019386" w="1343737">
                <a:moveTo>
                  <a:pt x="0" y="0"/>
                </a:moveTo>
                <a:lnTo>
                  <a:pt x="1343737" y="0"/>
                </a:lnTo>
                <a:lnTo>
                  <a:pt x="1343737" y="1019386"/>
                </a:lnTo>
                <a:lnTo>
                  <a:pt x="0" y="1019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8852" y="3286900"/>
            <a:ext cx="786025" cy="786025"/>
          </a:xfrm>
          <a:custGeom>
            <a:avLst/>
            <a:gdLst/>
            <a:ahLst/>
            <a:cxnLst/>
            <a:rect r="r" b="b" t="t" l="l"/>
            <a:pathLst>
              <a:path h="786025" w="786025">
                <a:moveTo>
                  <a:pt x="0" y="0"/>
                </a:moveTo>
                <a:lnTo>
                  <a:pt x="786024" y="0"/>
                </a:lnTo>
                <a:lnTo>
                  <a:pt x="786024" y="786025"/>
                </a:lnTo>
                <a:lnTo>
                  <a:pt x="0" y="78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2404" y="8733328"/>
            <a:ext cx="1039751" cy="1049945"/>
          </a:xfrm>
          <a:custGeom>
            <a:avLst/>
            <a:gdLst/>
            <a:ahLst/>
            <a:cxnLst/>
            <a:rect r="r" b="b" t="t" l="l"/>
            <a:pathLst>
              <a:path h="1049945" w="1039751">
                <a:moveTo>
                  <a:pt x="0" y="0"/>
                </a:moveTo>
                <a:lnTo>
                  <a:pt x="1039752" y="0"/>
                </a:lnTo>
                <a:lnTo>
                  <a:pt x="1039752" y="1049944"/>
                </a:lnTo>
                <a:lnTo>
                  <a:pt x="0" y="104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94974" y="7336659"/>
            <a:ext cx="2456956" cy="2174719"/>
          </a:xfrm>
          <a:custGeom>
            <a:avLst/>
            <a:gdLst/>
            <a:ahLst/>
            <a:cxnLst/>
            <a:rect r="r" b="b" t="t" l="l"/>
            <a:pathLst>
              <a:path h="2174719" w="2456956">
                <a:moveTo>
                  <a:pt x="0" y="0"/>
                </a:moveTo>
                <a:lnTo>
                  <a:pt x="2456956" y="0"/>
                </a:lnTo>
                <a:lnTo>
                  <a:pt x="2456956" y="2174720"/>
                </a:lnTo>
                <a:lnTo>
                  <a:pt x="0" y="2174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375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7768" y="5532677"/>
            <a:ext cx="857619" cy="778454"/>
          </a:xfrm>
          <a:custGeom>
            <a:avLst/>
            <a:gdLst/>
            <a:ahLst/>
            <a:cxnLst/>
            <a:rect r="r" b="b" t="t" l="l"/>
            <a:pathLst>
              <a:path h="778454" w="857619">
                <a:moveTo>
                  <a:pt x="0" y="0"/>
                </a:moveTo>
                <a:lnTo>
                  <a:pt x="857619" y="0"/>
                </a:lnTo>
                <a:lnTo>
                  <a:pt x="857619" y="778454"/>
                </a:lnTo>
                <a:lnTo>
                  <a:pt x="0" y="778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26193" y="1805934"/>
            <a:ext cx="1022271" cy="954869"/>
          </a:xfrm>
          <a:custGeom>
            <a:avLst/>
            <a:gdLst/>
            <a:ahLst/>
            <a:cxnLst/>
            <a:rect r="r" b="b" t="t" l="l"/>
            <a:pathLst>
              <a:path h="954869" w="1022271">
                <a:moveTo>
                  <a:pt x="0" y="0"/>
                </a:moveTo>
                <a:lnTo>
                  <a:pt x="1022272" y="0"/>
                </a:lnTo>
                <a:lnTo>
                  <a:pt x="1022272" y="954869"/>
                </a:lnTo>
                <a:lnTo>
                  <a:pt x="0" y="954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15621" y="5858857"/>
            <a:ext cx="8856757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BURNLEY AND PENDLE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525" y="0"/>
            <a:ext cx="18288000" cy="9230902"/>
          </a:xfrm>
          <a:custGeom>
            <a:avLst/>
            <a:gdLst/>
            <a:ahLst/>
            <a:cxnLst/>
            <a:rect r="r" b="b" t="t" l="l"/>
            <a:pathLst>
              <a:path h="9230902" w="18288000">
                <a:moveTo>
                  <a:pt x="0" y="0"/>
                </a:moveTo>
                <a:lnTo>
                  <a:pt x="18288000" y="0"/>
                </a:lnTo>
                <a:lnTo>
                  <a:pt x="18288000" y="9230902"/>
                </a:lnTo>
                <a:lnTo>
                  <a:pt x="0" y="923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7963" y="2146655"/>
            <a:ext cx="3757511" cy="7372895"/>
          </a:xfrm>
          <a:custGeom>
            <a:avLst/>
            <a:gdLst/>
            <a:ahLst/>
            <a:cxnLst/>
            <a:rect r="r" b="b" t="t" l="l"/>
            <a:pathLst>
              <a:path h="7372895" w="3757511">
                <a:moveTo>
                  <a:pt x="0" y="0"/>
                </a:moveTo>
                <a:lnTo>
                  <a:pt x="3757512" y="0"/>
                </a:lnTo>
                <a:lnTo>
                  <a:pt x="3757512" y="7372894"/>
                </a:lnTo>
                <a:lnTo>
                  <a:pt x="0" y="737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16263" y="709099"/>
            <a:ext cx="14188196" cy="1141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8448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OTHER JOBS CAN apprenticeS DO?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982110" y="-211823"/>
            <a:ext cx="15943837" cy="10307789"/>
          </a:xfrm>
          <a:custGeom>
            <a:avLst/>
            <a:gdLst/>
            <a:ahLst/>
            <a:cxnLst/>
            <a:rect r="r" b="b" t="t" l="l"/>
            <a:pathLst>
              <a:path h="10307789" w="15943837">
                <a:moveTo>
                  <a:pt x="0" y="0"/>
                </a:moveTo>
                <a:lnTo>
                  <a:pt x="15943837" y="0"/>
                </a:lnTo>
                <a:lnTo>
                  <a:pt x="15943837" y="10307788"/>
                </a:lnTo>
                <a:lnTo>
                  <a:pt x="0" y="1030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43081" y="3985063"/>
            <a:ext cx="6644587" cy="160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6"/>
              </a:lnSpc>
            </a:pPr>
            <a:r>
              <a:rPr lang="en-US" sz="882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PROJECT MANAGER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11518" y="6051208"/>
            <a:ext cx="4061280" cy="182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78"/>
              </a:lnSpc>
            </a:pPr>
            <a:r>
              <a:rPr lang="en-US" sz="10127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PLUMBER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03675" y="7316624"/>
            <a:ext cx="5813768" cy="98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5"/>
              </a:lnSpc>
            </a:pPr>
            <a:r>
              <a:rPr lang="en-US" sz="5425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HEALTH AND SOCIAL CARE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05047" y="2515958"/>
            <a:ext cx="5232933" cy="84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Furniture manufacturer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1054" y="2327740"/>
            <a:ext cx="3909178" cy="1364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3"/>
              </a:lnSpc>
            </a:pPr>
            <a:r>
              <a:rPr lang="en-US" sz="745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Engineering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34151" y="6252548"/>
            <a:ext cx="6293168" cy="133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7391">
                <a:solidFill>
                  <a:srgbClr val="F5BA48">
                    <a:alpha val="72941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AEROSPACE engineer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10896" y="7245625"/>
            <a:ext cx="7227083" cy="222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7"/>
              </a:lnSpc>
            </a:pPr>
            <a:r>
              <a:rPr lang="en-US" sz="12284">
                <a:solidFill>
                  <a:srgbClr val="FFFFFF">
                    <a:alpha val="51765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DENTAL NURSE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4197" y="5017658"/>
            <a:ext cx="6216538" cy="145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6"/>
              </a:lnSpc>
            </a:pPr>
            <a:r>
              <a:rPr lang="en-US" sz="804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DIGITAL MARKETER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20872" y="3200763"/>
            <a:ext cx="6294158" cy="127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48"/>
              </a:lnSpc>
            </a:pPr>
            <a:r>
              <a:rPr lang="en-US" sz="7034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CHARTERED surveyor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89305" y="3732473"/>
            <a:ext cx="3184496" cy="273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7"/>
              </a:lnSpc>
            </a:pPr>
            <a:r>
              <a:rPr lang="en-US" sz="15098">
                <a:solidFill>
                  <a:srgbClr val="EDE221">
                    <a:alpha val="60784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CHEF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586" y="353298"/>
            <a:ext cx="16974827" cy="6542781"/>
          </a:xfrm>
          <a:custGeom>
            <a:avLst/>
            <a:gdLst/>
            <a:ahLst/>
            <a:cxnLst/>
            <a:rect r="r" b="b" t="t" l="l"/>
            <a:pathLst>
              <a:path h="6542781" w="16974827">
                <a:moveTo>
                  <a:pt x="0" y="0"/>
                </a:moveTo>
                <a:lnTo>
                  <a:pt x="16974828" y="0"/>
                </a:lnTo>
                <a:lnTo>
                  <a:pt x="16974828" y="6542781"/>
                </a:lnTo>
                <a:lnTo>
                  <a:pt x="0" y="654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23727" y="3627704"/>
            <a:ext cx="1902786" cy="1333449"/>
          </a:xfrm>
          <a:custGeom>
            <a:avLst/>
            <a:gdLst/>
            <a:ahLst/>
            <a:cxnLst/>
            <a:rect r="r" b="b" t="t" l="l"/>
            <a:pathLst>
              <a:path h="1333449" w="1902786">
                <a:moveTo>
                  <a:pt x="0" y="0"/>
                </a:moveTo>
                <a:lnTo>
                  <a:pt x="1902786" y="0"/>
                </a:lnTo>
                <a:lnTo>
                  <a:pt x="1902786" y="1333449"/>
                </a:lnTo>
                <a:lnTo>
                  <a:pt x="0" y="133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6112" y="532537"/>
            <a:ext cx="2634702" cy="1831819"/>
          </a:xfrm>
          <a:custGeom>
            <a:avLst/>
            <a:gdLst/>
            <a:ahLst/>
            <a:cxnLst/>
            <a:rect r="r" b="b" t="t" l="l"/>
            <a:pathLst>
              <a:path h="1831819" w="2634702">
                <a:moveTo>
                  <a:pt x="0" y="0"/>
                </a:moveTo>
                <a:lnTo>
                  <a:pt x="2634702" y="0"/>
                </a:lnTo>
                <a:lnTo>
                  <a:pt x="2634702" y="1831819"/>
                </a:lnTo>
                <a:lnTo>
                  <a:pt x="0" y="1831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13917" y="8866321"/>
            <a:ext cx="2039222" cy="2085994"/>
          </a:xfrm>
          <a:custGeom>
            <a:avLst/>
            <a:gdLst/>
            <a:ahLst/>
            <a:cxnLst/>
            <a:rect r="r" b="b" t="t" l="l"/>
            <a:pathLst>
              <a:path h="2085994" w="2039222">
                <a:moveTo>
                  <a:pt x="0" y="0"/>
                </a:moveTo>
                <a:lnTo>
                  <a:pt x="2039223" y="0"/>
                </a:lnTo>
                <a:lnTo>
                  <a:pt x="2039223" y="2085994"/>
                </a:lnTo>
                <a:lnTo>
                  <a:pt x="0" y="2085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23727" y="7215926"/>
            <a:ext cx="2737819" cy="2460070"/>
          </a:xfrm>
          <a:custGeom>
            <a:avLst/>
            <a:gdLst/>
            <a:ahLst/>
            <a:cxnLst/>
            <a:rect r="r" b="b" t="t" l="l"/>
            <a:pathLst>
              <a:path h="2460070" w="2737819">
                <a:moveTo>
                  <a:pt x="0" y="0"/>
                </a:moveTo>
                <a:lnTo>
                  <a:pt x="2737819" y="0"/>
                </a:lnTo>
                <a:lnTo>
                  <a:pt x="2737819" y="2460069"/>
                </a:lnTo>
                <a:lnTo>
                  <a:pt x="0" y="2460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4586" y="4068488"/>
            <a:ext cx="1796228" cy="2207173"/>
          </a:xfrm>
          <a:custGeom>
            <a:avLst/>
            <a:gdLst/>
            <a:ahLst/>
            <a:cxnLst/>
            <a:rect r="r" b="b" t="t" l="l"/>
            <a:pathLst>
              <a:path h="2207173" w="1796228">
                <a:moveTo>
                  <a:pt x="0" y="0"/>
                </a:moveTo>
                <a:lnTo>
                  <a:pt x="1796228" y="0"/>
                </a:lnTo>
                <a:lnTo>
                  <a:pt x="1796228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3727" y="77125"/>
            <a:ext cx="1887615" cy="1903151"/>
          </a:xfrm>
          <a:custGeom>
            <a:avLst/>
            <a:gdLst/>
            <a:ahLst/>
            <a:cxnLst/>
            <a:rect r="r" b="b" t="t" l="l"/>
            <a:pathLst>
              <a:path h="1903151" w="1887615">
                <a:moveTo>
                  <a:pt x="0" y="0"/>
                </a:moveTo>
                <a:lnTo>
                  <a:pt x="1887615" y="0"/>
                </a:lnTo>
                <a:lnTo>
                  <a:pt x="1887615" y="1903150"/>
                </a:lnTo>
                <a:lnTo>
                  <a:pt x="0" y="190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304" y="8218764"/>
            <a:ext cx="1673391" cy="1690554"/>
          </a:xfrm>
          <a:custGeom>
            <a:avLst/>
            <a:gdLst/>
            <a:ahLst/>
            <a:cxnLst/>
            <a:rect r="r" b="b" t="t" l="l"/>
            <a:pathLst>
              <a:path h="1690554" w="1673391">
                <a:moveTo>
                  <a:pt x="0" y="0"/>
                </a:moveTo>
                <a:lnTo>
                  <a:pt x="1673391" y="0"/>
                </a:lnTo>
                <a:lnTo>
                  <a:pt x="1673391" y="1690554"/>
                </a:lnTo>
                <a:lnTo>
                  <a:pt x="0" y="1690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5314" y="2127773"/>
            <a:ext cx="12047396" cy="625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ITS ALL ABOUT DOING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RIGHT qualifications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FOR THE </a:t>
            </a:r>
            <a:r>
              <a:rPr lang="en-US" sz="10941">
                <a:solidFill>
                  <a:srgbClr val="AE48C8"/>
                </a:solidFill>
                <a:latin typeface="Zuume Cut 2"/>
                <a:ea typeface="Zuume Cut 2"/>
                <a:cs typeface="Zuume Cut 2"/>
                <a:sym typeface="Zuume Cut 2"/>
              </a:rPr>
              <a:t>RIGHT JOBS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THAT ARE </a:t>
            </a:r>
            <a:r>
              <a:rPr lang="en-US" sz="10941">
                <a:solidFill>
                  <a:srgbClr val="F5BA48"/>
                </a:solidFill>
                <a:latin typeface="Zuume Cut 2"/>
                <a:ea typeface="Zuume Cut 2"/>
                <a:cs typeface="Zuume Cut 2"/>
                <a:sym typeface="Zuume Cut 2"/>
              </a:rPr>
              <a:t>IN DEMAND</a:t>
            </a: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 IN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AREA YOU WANT TO WORK IN...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3489" y="204476"/>
            <a:ext cx="13758339" cy="9317117"/>
          </a:xfrm>
          <a:custGeom>
            <a:avLst/>
            <a:gdLst/>
            <a:ahLst/>
            <a:cxnLst/>
            <a:rect r="r" b="b" t="t" l="l"/>
            <a:pathLst>
              <a:path h="9317117" w="13758339">
                <a:moveTo>
                  <a:pt x="0" y="0"/>
                </a:moveTo>
                <a:lnTo>
                  <a:pt x="13758340" y="0"/>
                </a:lnTo>
                <a:lnTo>
                  <a:pt x="13758340" y="9317117"/>
                </a:lnTo>
                <a:lnTo>
                  <a:pt x="0" y="931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51415" y="1027199"/>
            <a:ext cx="6754480" cy="6642001"/>
            <a:chOff x="0" y="0"/>
            <a:chExt cx="9005974" cy="88560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974" cy="8856002"/>
            </a:xfrm>
            <a:custGeom>
              <a:avLst/>
              <a:gdLst/>
              <a:ahLst/>
              <a:cxnLst/>
              <a:rect r="r" b="b" t="t" l="l"/>
              <a:pathLst>
                <a:path h="8856002" w="9005974">
                  <a:moveTo>
                    <a:pt x="0" y="0"/>
                  </a:moveTo>
                  <a:lnTo>
                    <a:pt x="9005974" y="0"/>
                  </a:lnTo>
                  <a:lnTo>
                    <a:pt x="9005974" y="8856002"/>
                  </a:lnTo>
                  <a:lnTo>
                    <a:pt x="0" y="885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980" r="0" b="-98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-657508">
              <a:off x="1650855" y="2323694"/>
              <a:ext cx="5980816" cy="4680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It is not as simple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as "get as many,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and as high level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qualifications as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possible and you will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get a job and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earn more"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457770" y="5592231"/>
            <a:ext cx="4090229" cy="3744576"/>
          </a:xfrm>
          <a:custGeom>
            <a:avLst/>
            <a:gdLst/>
            <a:ahLst/>
            <a:cxnLst/>
            <a:rect r="r" b="b" t="t" l="l"/>
            <a:pathLst>
              <a:path h="3744576" w="4090229">
                <a:moveTo>
                  <a:pt x="0" y="0"/>
                </a:moveTo>
                <a:lnTo>
                  <a:pt x="4090229" y="0"/>
                </a:lnTo>
                <a:lnTo>
                  <a:pt x="4090229" y="3744576"/>
                </a:lnTo>
                <a:lnTo>
                  <a:pt x="0" y="374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447630"/>
            <a:ext cx="3693870" cy="4366519"/>
          </a:xfrm>
          <a:custGeom>
            <a:avLst/>
            <a:gdLst/>
            <a:ahLst/>
            <a:cxnLst/>
            <a:rect r="r" b="b" t="t" l="l"/>
            <a:pathLst>
              <a:path h="4366519" w="3693870">
                <a:moveTo>
                  <a:pt x="0" y="0"/>
                </a:moveTo>
                <a:lnTo>
                  <a:pt x="3693870" y="0"/>
                </a:lnTo>
                <a:lnTo>
                  <a:pt x="3693870" y="4366519"/>
                </a:lnTo>
                <a:lnTo>
                  <a:pt x="0" y="4366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26899" y="204476"/>
            <a:ext cx="3021262" cy="2116543"/>
          </a:xfrm>
          <a:custGeom>
            <a:avLst/>
            <a:gdLst/>
            <a:ahLst/>
            <a:cxnLst/>
            <a:rect r="r" b="b" t="t" l="l"/>
            <a:pathLst>
              <a:path h="2116543" w="3021262">
                <a:moveTo>
                  <a:pt x="0" y="0"/>
                </a:moveTo>
                <a:lnTo>
                  <a:pt x="3021262" y="0"/>
                </a:lnTo>
                <a:lnTo>
                  <a:pt x="3021262" y="2116543"/>
                </a:lnTo>
                <a:lnTo>
                  <a:pt x="0" y="211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4882" y="2383875"/>
            <a:ext cx="10076371" cy="3606180"/>
          </a:xfrm>
          <a:custGeom>
            <a:avLst/>
            <a:gdLst/>
            <a:ahLst/>
            <a:cxnLst/>
            <a:rect r="r" b="b" t="t" l="l"/>
            <a:pathLst>
              <a:path h="3606180" w="10076371">
                <a:moveTo>
                  <a:pt x="0" y="0"/>
                </a:moveTo>
                <a:lnTo>
                  <a:pt x="10076371" y="0"/>
                </a:lnTo>
                <a:lnTo>
                  <a:pt x="10076371" y="3606180"/>
                </a:lnTo>
                <a:lnTo>
                  <a:pt x="0" y="3606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5750" y="232378"/>
            <a:ext cx="18288000" cy="9631743"/>
          </a:xfrm>
          <a:custGeom>
            <a:avLst/>
            <a:gdLst/>
            <a:ahLst/>
            <a:cxnLst/>
            <a:rect r="r" b="b" t="t" l="l"/>
            <a:pathLst>
              <a:path h="9631743" w="18288000">
                <a:moveTo>
                  <a:pt x="0" y="0"/>
                </a:moveTo>
                <a:lnTo>
                  <a:pt x="18288000" y="0"/>
                </a:lnTo>
                <a:lnTo>
                  <a:pt x="18288000" y="9631744"/>
                </a:lnTo>
                <a:lnTo>
                  <a:pt x="0" y="9631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5750" y="599155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5750" y="787287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5750" y="6053291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5750" y="4238318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5750" y="248212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1"/>
                </a:lnTo>
                <a:lnTo>
                  <a:pt x="0" y="1537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598524" y="827755"/>
            <a:ext cx="4660776" cy="3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EMPLOYMENT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RATES BY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49771" y="4739615"/>
            <a:ext cx="3609529" cy="196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HOW LIKELY ARE YOU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TO BE EMPLOYED?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THAT COULD DEPEND</a:t>
            </a:r>
          </a:p>
          <a:p>
            <a:pPr algn="just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ON YOUR qualifications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8734" y="1264302"/>
            <a:ext cx="240126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NO Qualifications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1548" y="3083883"/>
            <a:ext cx="17356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below LEVEL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4274" y="4898834"/>
            <a:ext cx="8529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1670" y="6673259"/>
            <a:ext cx="855390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3796" y="8492841"/>
            <a:ext cx="101389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4+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226036" y="2346747"/>
            <a:ext cx="5467327" cy="1615347"/>
          </a:xfrm>
          <a:custGeom>
            <a:avLst/>
            <a:gdLst/>
            <a:ahLst/>
            <a:cxnLst/>
            <a:rect r="r" b="b" t="t" l="l"/>
            <a:pathLst>
              <a:path h="1615347" w="5467327">
                <a:moveTo>
                  <a:pt x="0" y="0"/>
                </a:moveTo>
                <a:lnTo>
                  <a:pt x="5467327" y="0"/>
                </a:lnTo>
                <a:lnTo>
                  <a:pt x="5467327" y="1615346"/>
                </a:lnTo>
                <a:lnTo>
                  <a:pt x="0" y="1615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26755" y="414203"/>
            <a:ext cx="5176161" cy="1684893"/>
          </a:xfrm>
          <a:custGeom>
            <a:avLst/>
            <a:gdLst/>
            <a:ahLst/>
            <a:cxnLst/>
            <a:rect r="r" b="b" t="t" l="l"/>
            <a:pathLst>
              <a:path h="1684893" w="5176161">
                <a:moveTo>
                  <a:pt x="0" y="0"/>
                </a:moveTo>
                <a:lnTo>
                  <a:pt x="5176162" y="0"/>
                </a:lnTo>
                <a:lnTo>
                  <a:pt x="5176162" y="1684894"/>
                </a:lnTo>
                <a:lnTo>
                  <a:pt x="0" y="1684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126755" y="4238318"/>
            <a:ext cx="7854940" cy="1400757"/>
          </a:xfrm>
          <a:custGeom>
            <a:avLst/>
            <a:gdLst/>
            <a:ahLst/>
            <a:cxnLst/>
            <a:rect r="r" b="b" t="t" l="l"/>
            <a:pathLst>
              <a:path h="1400757" w="7854940">
                <a:moveTo>
                  <a:pt x="0" y="0"/>
                </a:moveTo>
                <a:lnTo>
                  <a:pt x="7854940" y="0"/>
                </a:lnTo>
                <a:lnTo>
                  <a:pt x="7854940" y="1400757"/>
                </a:lnTo>
                <a:lnTo>
                  <a:pt x="0" y="14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75067" y="6096431"/>
            <a:ext cx="9471769" cy="1541137"/>
          </a:xfrm>
          <a:custGeom>
            <a:avLst/>
            <a:gdLst/>
            <a:ahLst/>
            <a:cxnLst/>
            <a:rect r="r" b="b" t="t" l="l"/>
            <a:pathLst>
              <a:path h="1541137" w="9471769">
                <a:moveTo>
                  <a:pt x="0" y="0"/>
                </a:moveTo>
                <a:lnTo>
                  <a:pt x="9471768" y="0"/>
                </a:lnTo>
                <a:lnTo>
                  <a:pt x="9471768" y="1541137"/>
                </a:lnTo>
                <a:lnTo>
                  <a:pt x="0" y="1541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26755" y="7442667"/>
            <a:ext cx="13038634" cy="2094877"/>
          </a:xfrm>
          <a:custGeom>
            <a:avLst/>
            <a:gdLst/>
            <a:ahLst/>
            <a:cxnLst/>
            <a:rect r="r" b="b" t="t" l="l"/>
            <a:pathLst>
              <a:path h="2094877" w="13038634">
                <a:moveTo>
                  <a:pt x="0" y="0"/>
                </a:moveTo>
                <a:lnTo>
                  <a:pt x="13038634" y="0"/>
                </a:lnTo>
                <a:lnTo>
                  <a:pt x="13038634" y="2094878"/>
                </a:lnTo>
                <a:lnTo>
                  <a:pt x="0" y="2094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30271" y="95250"/>
            <a:ext cx="18233024" cy="10974289"/>
          </a:xfrm>
          <a:custGeom>
            <a:avLst/>
            <a:gdLst/>
            <a:ahLst/>
            <a:cxnLst/>
            <a:rect r="r" b="b" t="t" l="l"/>
            <a:pathLst>
              <a:path h="10974289" w="18233024">
                <a:moveTo>
                  <a:pt x="0" y="0"/>
                </a:moveTo>
                <a:lnTo>
                  <a:pt x="18233024" y="0"/>
                </a:lnTo>
                <a:lnTo>
                  <a:pt x="18233024" y="10974289"/>
                </a:lnTo>
                <a:lnTo>
                  <a:pt x="0" y="1097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5371" y="6440360"/>
            <a:ext cx="2492736" cy="2218619"/>
            <a:chOff x="0" y="0"/>
            <a:chExt cx="3323648" cy="29581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879224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67765" y="0"/>
              <a:ext cx="1850000" cy="2167143"/>
            </a:xfrm>
            <a:custGeom>
              <a:avLst/>
              <a:gdLst/>
              <a:ahLst/>
              <a:cxnLst/>
              <a:rect r="r" b="b" t="t" l="l"/>
              <a:pathLst>
                <a:path h="2167143" w="1850000">
                  <a:moveTo>
                    <a:pt x="0" y="0"/>
                  </a:moveTo>
                  <a:lnTo>
                    <a:pt x="1850001" y="0"/>
                  </a:lnTo>
                  <a:lnTo>
                    <a:pt x="1850001" y="2167143"/>
                  </a:lnTo>
                  <a:lnTo>
                    <a:pt x="0" y="216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721710" y="4284920"/>
            <a:ext cx="1400059" cy="2404449"/>
          </a:xfrm>
          <a:custGeom>
            <a:avLst/>
            <a:gdLst/>
            <a:ahLst/>
            <a:cxnLst/>
            <a:rect r="r" b="b" t="t" l="l"/>
            <a:pathLst>
              <a:path h="2404449" w="1400059">
                <a:moveTo>
                  <a:pt x="0" y="0"/>
                </a:moveTo>
                <a:lnTo>
                  <a:pt x="1400059" y="0"/>
                </a:lnTo>
                <a:lnTo>
                  <a:pt x="1400059" y="2404449"/>
                </a:lnTo>
                <a:lnTo>
                  <a:pt x="0" y="2404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72982" y="5944944"/>
            <a:ext cx="2482805" cy="2714035"/>
            <a:chOff x="0" y="0"/>
            <a:chExt cx="3310406" cy="36187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539778"/>
              <a:ext cx="3310406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10406">
                  <a:moveTo>
                    <a:pt x="0" y="0"/>
                  </a:moveTo>
                  <a:lnTo>
                    <a:pt x="3310406" y="0"/>
                  </a:lnTo>
                  <a:lnTo>
                    <a:pt x="3310406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42769" y="0"/>
              <a:ext cx="1875327" cy="2727749"/>
            </a:xfrm>
            <a:custGeom>
              <a:avLst/>
              <a:gdLst/>
              <a:ahLst/>
              <a:cxnLst/>
              <a:rect r="r" b="b" t="t" l="l"/>
              <a:pathLst>
                <a:path h="2727749" w="1875327">
                  <a:moveTo>
                    <a:pt x="0" y="0"/>
                  </a:moveTo>
                  <a:lnTo>
                    <a:pt x="1875328" y="0"/>
                  </a:lnTo>
                  <a:lnTo>
                    <a:pt x="1875328" y="2727749"/>
                  </a:lnTo>
                  <a:lnTo>
                    <a:pt x="0" y="272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998293" y="3214622"/>
            <a:ext cx="1741725" cy="2996935"/>
          </a:xfrm>
          <a:custGeom>
            <a:avLst/>
            <a:gdLst/>
            <a:ahLst/>
            <a:cxnLst/>
            <a:rect r="r" b="b" t="t" l="l"/>
            <a:pathLst>
              <a:path h="2996935" w="1741725">
                <a:moveTo>
                  <a:pt x="0" y="0"/>
                </a:moveTo>
                <a:lnTo>
                  <a:pt x="1741725" y="0"/>
                </a:lnTo>
                <a:lnTo>
                  <a:pt x="1741725" y="2996935"/>
                </a:lnTo>
                <a:lnTo>
                  <a:pt x="0" y="2996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964119" y="5808917"/>
            <a:ext cx="2492736" cy="2850062"/>
            <a:chOff x="0" y="0"/>
            <a:chExt cx="3323648" cy="3800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721147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5095" y="0"/>
              <a:ext cx="1855749" cy="2921818"/>
            </a:xfrm>
            <a:custGeom>
              <a:avLst/>
              <a:gdLst/>
              <a:ahLst/>
              <a:cxnLst/>
              <a:rect r="r" b="b" t="t" l="l"/>
              <a:pathLst>
                <a:path h="2921818" w="1855749">
                  <a:moveTo>
                    <a:pt x="0" y="0"/>
                  </a:moveTo>
                  <a:lnTo>
                    <a:pt x="1855750" y="0"/>
                  </a:lnTo>
                  <a:lnTo>
                    <a:pt x="1855750" y="2921818"/>
                  </a:lnTo>
                  <a:lnTo>
                    <a:pt x="0" y="292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304715" y="2742579"/>
            <a:ext cx="1943366" cy="3335628"/>
          </a:xfrm>
          <a:custGeom>
            <a:avLst/>
            <a:gdLst/>
            <a:ahLst/>
            <a:cxnLst/>
            <a:rect r="r" b="b" t="t" l="l"/>
            <a:pathLst>
              <a:path h="3335628" w="1943366">
                <a:moveTo>
                  <a:pt x="0" y="0"/>
                </a:moveTo>
                <a:lnTo>
                  <a:pt x="1943365" y="0"/>
                </a:lnTo>
                <a:lnTo>
                  <a:pt x="1943365" y="3335628"/>
                </a:lnTo>
                <a:lnTo>
                  <a:pt x="0" y="3335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766564" y="3941008"/>
            <a:ext cx="2492736" cy="4717971"/>
            <a:chOff x="0" y="0"/>
            <a:chExt cx="3323648" cy="62906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4211693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18879" y="0"/>
              <a:ext cx="1873294" cy="5369230"/>
            </a:xfrm>
            <a:custGeom>
              <a:avLst/>
              <a:gdLst/>
              <a:ahLst/>
              <a:cxnLst/>
              <a:rect r="r" b="b" t="t" l="l"/>
              <a:pathLst>
                <a:path h="5369230" w="1873294">
                  <a:moveTo>
                    <a:pt x="0" y="0"/>
                  </a:moveTo>
                  <a:lnTo>
                    <a:pt x="1873294" y="0"/>
                  </a:lnTo>
                  <a:lnTo>
                    <a:pt x="1873294" y="5369230"/>
                  </a:lnTo>
                  <a:lnTo>
                    <a:pt x="0" y="536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579344" y="0"/>
            <a:ext cx="2753884" cy="4194770"/>
          </a:xfrm>
          <a:custGeom>
            <a:avLst/>
            <a:gdLst/>
            <a:ahLst/>
            <a:cxnLst/>
            <a:rect r="r" b="b" t="t" l="l"/>
            <a:pathLst>
              <a:path h="4194770" w="2753884">
                <a:moveTo>
                  <a:pt x="0" y="0"/>
                </a:moveTo>
                <a:lnTo>
                  <a:pt x="2753883" y="0"/>
                </a:lnTo>
                <a:lnTo>
                  <a:pt x="2753883" y="4194770"/>
                </a:lnTo>
                <a:lnTo>
                  <a:pt x="0" y="41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365187" y="5349214"/>
            <a:ext cx="2492736" cy="3309765"/>
            <a:chOff x="0" y="0"/>
            <a:chExt cx="3323648" cy="4413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2334085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70090" y="0"/>
              <a:ext cx="1812041" cy="3534756"/>
            </a:xfrm>
            <a:custGeom>
              <a:avLst/>
              <a:gdLst/>
              <a:ahLst/>
              <a:cxnLst/>
              <a:rect r="r" b="b" t="t" l="l"/>
              <a:pathLst>
                <a:path h="3534756" w="1812041">
                  <a:moveTo>
                    <a:pt x="0" y="0"/>
                  </a:moveTo>
                  <a:lnTo>
                    <a:pt x="1812041" y="0"/>
                  </a:lnTo>
                  <a:lnTo>
                    <a:pt x="1812041" y="3534756"/>
                  </a:lnTo>
                  <a:lnTo>
                    <a:pt x="0" y="3534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1308037" y="1311104"/>
            <a:ext cx="2478049" cy="4261494"/>
          </a:xfrm>
          <a:custGeom>
            <a:avLst/>
            <a:gdLst/>
            <a:ahLst/>
            <a:cxnLst/>
            <a:rect r="r" b="b" t="t" l="l"/>
            <a:pathLst>
              <a:path h="4261494" w="2478049">
                <a:moveTo>
                  <a:pt x="0" y="0"/>
                </a:moveTo>
                <a:lnTo>
                  <a:pt x="2478050" y="0"/>
                </a:lnTo>
                <a:lnTo>
                  <a:pt x="2478050" y="4261494"/>
                </a:lnTo>
                <a:lnTo>
                  <a:pt x="0" y="4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33883" y="707653"/>
            <a:ext cx="9414197" cy="273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BETTER THE QUALIFICATIONS,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MORE YOU COULD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PotentialLY EARN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3716" y="8294747"/>
            <a:ext cx="2296046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NO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Qualifications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58935" y="8629583"/>
            <a:ext cx="1020440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64206" y="8629583"/>
            <a:ext cx="1024384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99858" y="8629583"/>
            <a:ext cx="1094408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4 AND 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73262" y="8725654"/>
            <a:ext cx="1237431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6+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2281" y="1954355"/>
            <a:ext cx="18888569" cy="8056962"/>
          </a:xfrm>
          <a:custGeom>
            <a:avLst/>
            <a:gdLst/>
            <a:ahLst/>
            <a:cxnLst/>
            <a:rect r="r" b="b" t="t" l="l"/>
            <a:pathLst>
              <a:path h="8056962" w="18888569">
                <a:moveTo>
                  <a:pt x="0" y="0"/>
                </a:moveTo>
                <a:lnTo>
                  <a:pt x="18888569" y="0"/>
                </a:lnTo>
                <a:lnTo>
                  <a:pt x="18888569" y="8056962"/>
                </a:lnTo>
                <a:lnTo>
                  <a:pt x="0" y="805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416821" y="2796182"/>
            <a:ext cx="7473408" cy="6462118"/>
            <a:chOff x="0" y="0"/>
            <a:chExt cx="9964544" cy="86161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26034"/>
              <a:ext cx="7080250" cy="7890123"/>
            </a:xfrm>
            <a:custGeom>
              <a:avLst/>
              <a:gdLst/>
              <a:ahLst/>
              <a:cxnLst/>
              <a:rect r="r" b="b" t="t" l="l"/>
              <a:pathLst>
                <a:path h="7890123" w="7080250">
                  <a:moveTo>
                    <a:pt x="0" y="0"/>
                  </a:moveTo>
                  <a:lnTo>
                    <a:pt x="7080250" y="0"/>
                  </a:lnTo>
                  <a:lnTo>
                    <a:pt x="7080250" y="7890123"/>
                  </a:lnTo>
                  <a:lnTo>
                    <a:pt x="0" y="7890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010289" y="0"/>
              <a:ext cx="4954255" cy="7955390"/>
            </a:xfrm>
            <a:custGeom>
              <a:avLst/>
              <a:gdLst/>
              <a:ahLst/>
              <a:cxnLst/>
              <a:rect r="r" b="b" t="t" l="l"/>
              <a:pathLst>
                <a:path h="7955390" w="4954255">
                  <a:moveTo>
                    <a:pt x="0" y="0"/>
                  </a:moveTo>
                  <a:lnTo>
                    <a:pt x="4954255" y="0"/>
                  </a:lnTo>
                  <a:lnTo>
                    <a:pt x="4954255" y="7955390"/>
                  </a:lnTo>
                  <a:lnTo>
                    <a:pt x="0" y="795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66006" y="4464405"/>
            <a:ext cx="6293294" cy="3376670"/>
          </a:xfrm>
          <a:custGeom>
            <a:avLst/>
            <a:gdLst/>
            <a:ahLst/>
            <a:cxnLst/>
            <a:rect r="r" b="b" t="t" l="l"/>
            <a:pathLst>
              <a:path h="3376670" w="6293294">
                <a:moveTo>
                  <a:pt x="0" y="0"/>
                </a:moveTo>
                <a:lnTo>
                  <a:pt x="6293294" y="0"/>
                </a:lnTo>
                <a:lnTo>
                  <a:pt x="6293294" y="3376669"/>
                </a:lnTo>
                <a:lnTo>
                  <a:pt x="0" y="337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2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57936" y="4363133"/>
            <a:ext cx="5371761" cy="3764987"/>
          </a:xfrm>
          <a:custGeom>
            <a:avLst/>
            <a:gdLst/>
            <a:ahLst/>
            <a:cxnLst/>
            <a:rect r="r" b="b" t="t" l="l"/>
            <a:pathLst>
              <a:path h="3764987" w="5371761">
                <a:moveTo>
                  <a:pt x="0" y="0"/>
                </a:moveTo>
                <a:lnTo>
                  <a:pt x="5371761" y="0"/>
                </a:lnTo>
                <a:lnTo>
                  <a:pt x="5371761" y="3764986"/>
                </a:lnTo>
                <a:lnTo>
                  <a:pt x="0" y="376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484877">
            <a:off x="3735280" y="4558373"/>
            <a:ext cx="3344336" cy="94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135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Enthusiasm </a:t>
            </a:r>
          </a:p>
        </p:txBody>
      </p:sp>
      <p:sp>
        <p:nvSpPr>
          <p:cNvPr name="TextBox 10" id="10"/>
          <p:cNvSpPr txBox="true"/>
          <p:nvPr/>
        </p:nvSpPr>
        <p:spPr>
          <a:xfrm rot="695706">
            <a:off x="3278737" y="3699415"/>
            <a:ext cx="3514976" cy="662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89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Positive attitude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4576" y="5238696"/>
            <a:ext cx="2559137" cy="9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68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INTEREST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8367" y="6103441"/>
            <a:ext cx="2559137" cy="62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6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WORK ETHIC</a:t>
            </a:r>
          </a:p>
        </p:txBody>
      </p:sp>
      <p:sp>
        <p:nvSpPr>
          <p:cNvPr name="TextBox 13" id="13"/>
          <p:cNvSpPr txBox="true"/>
          <p:nvPr/>
        </p:nvSpPr>
        <p:spPr>
          <a:xfrm rot="-560549">
            <a:off x="4405386" y="7528424"/>
            <a:ext cx="2562154" cy="481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4"/>
              </a:lnSpc>
            </a:pPr>
            <a:r>
              <a:rPr lang="en-US" sz="3571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TIME MANAGEMENT</a:t>
            </a:r>
          </a:p>
        </p:txBody>
      </p:sp>
      <p:sp>
        <p:nvSpPr>
          <p:cNvPr name="TextBox 14" id="14"/>
          <p:cNvSpPr txBox="true"/>
          <p:nvPr/>
        </p:nvSpPr>
        <p:spPr>
          <a:xfrm rot="-560549">
            <a:off x="3001550" y="8333333"/>
            <a:ext cx="3449894" cy="649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8"/>
              </a:lnSpc>
            </a:pPr>
            <a:r>
              <a:rPr lang="en-US" sz="480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OrganisatioN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4992" y="834783"/>
            <a:ext cx="11238017" cy="218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HOW TO USE YOUR PERSONAL SKILLS</a:t>
            </a:r>
          </a:p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BECOME EMPLOYABLE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293" y="-731099"/>
            <a:ext cx="20664918" cy="11094299"/>
          </a:xfrm>
          <a:custGeom>
            <a:avLst/>
            <a:gdLst/>
            <a:ahLst/>
            <a:cxnLst/>
            <a:rect r="r" b="b" t="t" l="l"/>
            <a:pathLst>
              <a:path h="11094299" w="20664918">
                <a:moveTo>
                  <a:pt x="0" y="0"/>
                </a:moveTo>
                <a:lnTo>
                  <a:pt x="20664918" y="0"/>
                </a:lnTo>
                <a:lnTo>
                  <a:pt x="20664918" y="11094299"/>
                </a:lnTo>
                <a:lnTo>
                  <a:pt x="0" y="1109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147" y="374633"/>
            <a:ext cx="17425806" cy="9912367"/>
          </a:xfrm>
          <a:custGeom>
            <a:avLst/>
            <a:gdLst/>
            <a:ahLst/>
            <a:cxnLst/>
            <a:rect r="r" b="b" t="t" l="l"/>
            <a:pathLst>
              <a:path h="9912367" w="17425806">
                <a:moveTo>
                  <a:pt x="0" y="0"/>
                </a:moveTo>
                <a:lnTo>
                  <a:pt x="17425806" y="0"/>
                </a:lnTo>
                <a:lnTo>
                  <a:pt x="17425806" y="9912367"/>
                </a:lnTo>
                <a:lnTo>
                  <a:pt x="0" y="991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0993" y="454417"/>
            <a:ext cx="16458863" cy="9708829"/>
          </a:xfrm>
          <a:custGeom>
            <a:avLst/>
            <a:gdLst/>
            <a:ahLst/>
            <a:cxnLst/>
            <a:rect r="r" b="b" t="t" l="l"/>
            <a:pathLst>
              <a:path h="9708829" w="16458863">
                <a:moveTo>
                  <a:pt x="0" y="0"/>
                </a:moveTo>
                <a:lnTo>
                  <a:pt x="16458864" y="0"/>
                </a:lnTo>
                <a:lnTo>
                  <a:pt x="16458864" y="9708829"/>
                </a:lnTo>
                <a:lnTo>
                  <a:pt x="0" y="9708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4109" y="2267901"/>
            <a:ext cx="9579783" cy="421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</a:t>
            </a:r>
          </a:p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SKILLS &amp; JOBS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61593" y="6529626"/>
            <a:ext cx="11364813" cy="1098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Looking forward over the next 10 to 15 years, we can see a</a:t>
            </a:r>
          </a:p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shift in the level of qualifications employers are demanding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08896"/>
            <a:ext cx="11866611" cy="447154"/>
            <a:chOff x="0" y="0"/>
            <a:chExt cx="15822148" cy="59620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4772230" y="14538"/>
              <a:ext cx="1209541" cy="581668"/>
              <a:chOff x="0" y="0"/>
              <a:chExt cx="264337" cy="12711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64337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64337">
                    <a:moveTo>
                      <a:pt x="0" y="0"/>
                    </a:moveTo>
                    <a:lnTo>
                      <a:pt x="264337" y="0"/>
                    </a:lnTo>
                    <a:lnTo>
                      <a:pt x="264337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C81A2E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85725"/>
                <a:ext cx="264337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2</a:t>
                </a: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4538"/>
              <a:ext cx="1111294" cy="581668"/>
              <a:chOff x="0" y="0"/>
              <a:chExt cx="242865" cy="12711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42865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2865">
                    <a:moveTo>
                      <a:pt x="0" y="0"/>
                    </a:moveTo>
                    <a:lnTo>
                      <a:pt x="242865" y="0"/>
                    </a:lnTo>
                    <a:lnTo>
                      <a:pt x="242865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AE48C8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242865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1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4798662" y="0"/>
              <a:ext cx="1023486" cy="581668"/>
              <a:chOff x="0" y="0"/>
              <a:chExt cx="223676" cy="12711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23676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23676">
                    <a:moveTo>
                      <a:pt x="0" y="0"/>
                    </a:moveTo>
                    <a:lnTo>
                      <a:pt x="223676" y="0"/>
                    </a:lnTo>
                    <a:lnTo>
                      <a:pt x="223676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37D580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85725"/>
                <a:ext cx="223676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4</a:t>
                </a: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9777080" y="0"/>
              <a:ext cx="1130206" cy="581668"/>
              <a:chOff x="0" y="0"/>
              <a:chExt cx="246999" cy="12711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46999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6999">
                    <a:moveTo>
                      <a:pt x="0" y="0"/>
                    </a:moveTo>
                    <a:lnTo>
                      <a:pt x="246999" y="0"/>
                    </a:lnTo>
                    <a:lnTo>
                      <a:pt x="246999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F6862B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85725"/>
                <a:ext cx="246999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3</a:t>
                </a:r>
              </a:p>
            </p:txBody>
          </p:sp>
        </p:grpSp>
      </p:grpSp>
      <p:sp>
        <p:nvSpPr>
          <p:cNvPr name="Freeform 20" id="2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285410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7" y="0"/>
                </a:lnTo>
                <a:lnTo>
                  <a:pt x="3393907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90791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30423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7" y="0"/>
                </a:lnTo>
                <a:lnTo>
                  <a:pt x="3393907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" t="-2650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949612" y="9419799"/>
            <a:ext cx="833470" cy="436251"/>
            <a:chOff x="0" y="0"/>
            <a:chExt cx="242865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1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05223" y="2481853"/>
            <a:ext cx="1938777" cy="4684199"/>
          </a:xfrm>
          <a:custGeom>
            <a:avLst/>
            <a:gdLst/>
            <a:ahLst/>
            <a:cxnLst/>
            <a:rect r="r" b="b" t="t" l="l"/>
            <a:pathLst>
              <a:path h="4684199" w="1938777">
                <a:moveTo>
                  <a:pt x="0" y="0"/>
                </a:moveTo>
                <a:lnTo>
                  <a:pt x="1938777" y="0"/>
                </a:lnTo>
                <a:lnTo>
                  <a:pt x="1938777" y="4684198"/>
                </a:lnTo>
                <a:lnTo>
                  <a:pt x="0" y="4684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487186" y="3382843"/>
            <a:ext cx="2177647" cy="4308261"/>
          </a:xfrm>
          <a:custGeom>
            <a:avLst/>
            <a:gdLst/>
            <a:ahLst/>
            <a:cxnLst/>
            <a:rect r="r" b="b" t="t" l="l"/>
            <a:pathLst>
              <a:path h="4308261" w="2177647">
                <a:moveTo>
                  <a:pt x="0" y="0"/>
                </a:moveTo>
                <a:lnTo>
                  <a:pt x="2177647" y="0"/>
                </a:lnTo>
                <a:lnTo>
                  <a:pt x="2177647" y="4308262"/>
                </a:lnTo>
                <a:lnTo>
                  <a:pt x="0" y="4308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90099" y="8132486"/>
            <a:ext cx="3211714" cy="1125814"/>
          </a:xfrm>
          <a:custGeom>
            <a:avLst/>
            <a:gdLst/>
            <a:ahLst/>
            <a:cxnLst/>
            <a:rect r="r" b="b" t="t" l="l"/>
            <a:pathLst>
              <a:path h="1125814" w="3211714">
                <a:moveTo>
                  <a:pt x="0" y="0"/>
                </a:moveTo>
                <a:lnTo>
                  <a:pt x="3211714" y="0"/>
                </a:lnTo>
                <a:lnTo>
                  <a:pt x="3211714" y="1125814"/>
                </a:lnTo>
                <a:lnTo>
                  <a:pt x="0" y="1125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26238" y="4647325"/>
            <a:ext cx="2002835" cy="2343951"/>
          </a:xfrm>
          <a:custGeom>
            <a:avLst/>
            <a:gdLst/>
            <a:ahLst/>
            <a:cxnLst/>
            <a:rect r="r" b="b" t="t" l="l"/>
            <a:pathLst>
              <a:path h="2343951" w="2002835">
                <a:moveTo>
                  <a:pt x="0" y="0"/>
                </a:moveTo>
                <a:lnTo>
                  <a:pt x="2002835" y="0"/>
                </a:lnTo>
                <a:lnTo>
                  <a:pt x="2002835" y="2343950"/>
                </a:lnTo>
                <a:lnTo>
                  <a:pt x="0" y="2343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07347" y="6603908"/>
            <a:ext cx="2496088" cy="1013894"/>
          </a:xfrm>
          <a:custGeom>
            <a:avLst/>
            <a:gdLst/>
            <a:ahLst/>
            <a:cxnLst/>
            <a:rect r="r" b="b" t="t" l="l"/>
            <a:pathLst>
              <a:path h="1013894" w="2496088">
                <a:moveTo>
                  <a:pt x="0" y="0"/>
                </a:moveTo>
                <a:lnTo>
                  <a:pt x="2496088" y="0"/>
                </a:lnTo>
                <a:lnTo>
                  <a:pt x="2496088" y="1013894"/>
                </a:lnTo>
                <a:lnTo>
                  <a:pt x="0" y="1013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99442" y="3544269"/>
            <a:ext cx="1945820" cy="3621782"/>
          </a:xfrm>
          <a:custGeom>
            <a:avLst/>
            <a:gdLst/>
            <a:ahLst/>
            <a:cxnLst/>
            <a:rect r="r" b="b" t="t" l="l"/>
            <a:pathLst>
              <a:path h="3621782" w="1945820">
                <a:moveTo>
                  <a:pt x="0" y="0"/>
                </a:moveTo>
                <a:lnTo>
                  <a:pt x="1945820" y="0"/>
                </a:lnTo>
                <a:lnTo>
                  <a:pt x="1945820" y="3621782"/>
                </a:lnTo>
                <a:lnTo>
                  <a:pt x="0" y="362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" t="-2689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55153" y="8861112"/>
            <a:ext cx="3321033" cy="1660516"/>
          </a:xfrm>
          <a:custGeom>
            <a:avLst/>
            <a:gdLst/>
            <a:ahLst/>
            <a:cxnLst/>
            <a:rect r="r" b="b" t="t" l="l"/>
            <a:pathLst>
              <a:path h="1660516" w="3321033">
                <a:moveTo>
                  <a:pt x="0" y="0"/>
                </a:moveTo>
                <a:lnTo>
                  <a:pt x="3321033" y="0"/>
                </a:lnTo>
                <a:lnTo>
                  <a:pt x="3321033" y="1660517"/>
                </a:lnTo>
                <a:lnTo>
                  <a:pt x="0" y="1660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61247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6" y="0"/>
                </a:lnTo>
                <a:lnTo>
                  <a:pt x="3393906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904622" y="9419799"/>
            <a:ext cx="907156" cy="436251"/>
            <a:chOff x="0" y="0"/>
            <a:chExt cx="264337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864071" y="3020737"/>
            <a:ext cx="1896601" cy="4116223"/>
          </a:xfrm>
          <a:custGeom>
            <a:avLst/>
            <a:gdLst/>
            <a:ahLst/>
            <a:cxnLst/>
            <a:rect r="r" b="b" t="t" l="l"/>
            <a:pathLst>
              <a:path h="4116223" w="1896601">
                <a:moveTo>
                  <a:pt x="0" y="0"/>
                </a:moveTo>
                <a:lnTo>
                  <a:pt x="1896601" y="0"/>
                </a:lnTo>
                <a:lnTo>
                  <a:pt x="1896601" y="4116223"/>
                </a:lnTo>
                <a:lnTo>
                  <a:pt x="0" y="411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028115" y="3866682"/>
            <a:ext cx="1962167" cy="3270278"/>
          </a:xfrm>
          <a:custGeom>
            <a:avLst/>
            <a:gdLst/>
            <a:ahLst/>
            <a:cxnLst/>
            <a:rect r="r" b="b" t="t" l="l"/>
            <a:pathLst>
              <a:path h="3270278" w="1962167">
                <a:moveTo>
                  <a:pt x="0" y="0"/>
                </a:moveTo>
                <a:lnTo>
                  <a:pt x="1962167" y="0"/>
                </a:lnTo>
                <a:lnTo>
                  <a:pt x="1962167" y="3270278"/>
                </a:lnTo>
                <a:lnTo>
                  <a:pt x="0" y="327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425798" y="3117374"/>
            <a:ext cx="1937191" cy="4091197"/>
          </a:xfrm>
          <a:custGeom>
            <a:avLst/>
            <a:gdLst/>
            <a:ahLst/>
            <a:cxnLst/>
            <a:rect r="r" b="b" t="t" l="l"/>
            <a:pathLst>
              <a:path h="4091197" w="1937191">
                <a:moveTo>
                  <a:pt x="0" y="0"/>
                </a:moveTo>
                <a:lnTo>
                  <a:pt x="1937191" y="0"/>
                </a:lnTo>
                <a:lnTo>
                  <a:pt x="1937191" y="4091197"/>
                </a:lnTo>
                <a:lnTo>
                  <a:pt x="0" y="40911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982647" y="6534940"/>
            <a:ext cx="2576463" cy="1151831"/>
          </a:xfrm>
          <a:custGeom>
            <a:avLst/>
            <a:gdLst/>
            <a:ahLst/>
            <a:cxnLst/>
            <a:rect r="r" b="b" t="t" l="l"/>
            <a:pathLst>
              <a:path h="1151831" w="2576463">
                <a:moveTo>
                  <a:pt x="0" y="0"/>
                </a:moveTo>
                <a:lnTo>
                  <a:pt x="2576463" y="0"/>
                </a:lnTo>
                <a:lnTo>
                  <a:pt x="2576463" y="1151831"/>
                </a:lnTo>
                <a:lnTo>
                  <a:pt x="0" y="11518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58141" y="8119327"/>
            <a:ext cx="3464282" cy="1300472"/>
          </a:xfrm>
          <a:custGeom>
            <a:avLst/>
            <a:gdLst/>
            <a:ahLst/>
            <a:cxnLst/>
            <a:rect r="r" b="b" t="t" l="l"/>
            <a:pathLst>
              <a:path h="1300472" w="3464282">
                <a:moveTo>
                  <a:pt x="0" y="0"/>
                </a:moveTo>
                <a:lnTo>
                  <a:pt x="3464282" y="0"/>
                </a:lnTo>
                <a:lnTo>
                  <a:pt x="3464282" y="1300472"/>
                </a:lnTo>
                <a:lnTo>
                  <a:pt x="0" y="1300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1796" y="291598"/>
            <a:ext cx="17367627" cy="9679532"/>
          </a:xfrm>
          <a:custGeom>
            <a:avLst/>
            <a:gdLst/>
            <a:ahLst/>
            <a:cxnLst/>
            <a:rect r="r" b="b" t="t" l="l"/>
            <a:pathLst>
              <a:path h="9679532" w="17367627">
                <a:moveTo>
                  <a:pt x="0" y="0"/>
                </a:moveTo>
                <a:lnTo>
                  <a:pt x="17367626" y="0"/>
                </a:lnTo>
                <a:lnTo>
                  <a:pt x="17367626" y="9679532"/>
                </a:lnTo>
                <a:lnTo>
                  <a:pt x="0" y="967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0322" y="7105914"/>
            <a:ext cx="5895280" cy="3678655"/>
          </a:xfrm>
          <a:custGeom>
            <a:avLst/>
            <a:gdLst/>
            <a:ahLst/>
            <a:cxnLst/>
            <a:rect r="r" b="b" t="t" l="l"/>
            <a:pathLst>
              <a:path h="3678655" w="5895280">
                <a:moveTo>
                  <a:pt x="0" y="0"/>
                </a:moveTo>
                <a:lnTo>
                  <a:pt x="5895281" y="0"/>
                </a:lnTo>
                <a:lnTo>
                  <a:pt x="5895281" y="3678655"/>
                </a:lnTo>
                <a:lnTo>
                  <a:pt x="0" y="367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67149" y="672598"/>
            <a:ext cx="8554771" cy="8535907"/>
          </a:xfrm>
          <a:custGeom>
            <a:avLst/>
            <a:gdLst/>
            <a:ahLst/>
            <a:cxnLst/>
            <a:rect r="r" b="b" t="t" l="l"/>
            <a:pathLst>
              <a:path h="8535907" w="8554771">
                <a:moveTo>
                  <a:pt x="0" y="0"/>
                </a:moveTo>
                <a:lnTo>
                  <a:pt x="8554771" y="0"/>
                </a:lnTo>
                <a:lnTo>
                  <a:pt x="8554771" y="8535907"/>
                </a:lnTo>
                <a:lnTo>
                  <a:pt x="0" y="8535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75081" y="1028700"/>
            <a:ext cx="3649479" cy="6041174"/>
          </a:xfrm>
          <a:custGeom>
            <a:avLst/>
            <a:gdLst/>
            <a:ahLst/>
            <a:cxnLst/>
            <a:rect r="r" b="b" t="t" l="l"/>
            <a:pathLst>
              <a:path h="6041174" w="3649479">
                <a:moveTo>
                  <a:pt x="0" y="0"/>
                </a:moveTo>
                <a:lnTo>
                  <a:pt x="3649479" y="0"/>
                </a:lnTo>
                <a:lnTo>
                  <a:pt x="3649479" y="6041174"/>
                </a:lnTo>
                <a:lnTo>
                  <a:pt x="0" y="6041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76825" y="4614369"/>
            <a:ext cx="313180" cy="386256"/>
          </a:xfrm>
          <a:custGeom>
            <a:avLst/>
            <a:gdLst/>
            <a:ahLst/>
            <a:cxnLst/>
            <a:rect r="r" b="b" t="t" l="l"/>
            <a:pathLst>
              <a:path h="386256" w="313180">
                <a:moveTo>
                  <a:pt x="0" y="0"/>
                </a:moveTo>
                <a:lnTo>
                  <a:pt x="313180" y="0"/>
                </a:lnTo>
                <a:lnTo>
                  <a:pt x="313180" y="386256"/>
                </a:lnTo>
                <a:lnTo>
                  <a:pt x="0" y="38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31250" y="516569"/>
            <a:ext cx="2756346" cy="1137408"/>
          </a:xfrm>
          <a:custGeom>
            <a:avLst/>
            <a:gdLst/>
            <a:ahLst/>
            <a:cxnLst/>
            <a:rect r="r" b="b" t="t" l="l"/>
            <a:pathLst>
              <a:path h="1137408" w="2756346">
                <a:moveTo>
                  <a:pt x="0" y="0"/>
                </a:moveTo>
                <a:lnTo>
                  <a:pt x="2756345" y="0"/>
                </a:lnTo>
                <a:lnTo>
                  <a:pt x="2756345" y="1137408"/>
                </a:lnTo>
                <a:lnTo>
                  <a:pt x="0" y="113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17319" y="1085273"/>
            <a:ext cx="1764733" cy="1528309"/>
          </a:xfrm>
          <a:custGeom>
            <a:avLst/>
            <a:gdLst/>
            <a:ahLst/>
            <a:cxnLst/>
            <a:rect r="r" b="b" t="t" l="l"/>
            <a:pathLst>
              <a:path h="1528309" w="1764733">
                <a:moveTo>
                  <a:pt x="0" y="0"/>
                </a:moveTo>
                <a:lnTo>
                  <a:pt x="1764732" y="0"/>
                </a:lnTo>
                <a:lnTo>
                  <a:pt x="1764732" y="1528309"/>
                </a:lnTo>
                <a:lnTo>
                  <a:pt x="0" y="152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9947" y="7400048"/>
            <a:ext cx="8852805" cy="210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4"/>
              </a:lnSpc>
            </a:pPr>
            <a:r>
              <a:rPr lang="en-US" sz="1163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LANCASHIRE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96058" y="3316393"/>
            <a:ext cx="612312" cy="1356507"/>
          </a:xfrm>
          <a:custGeom>
            <a:avLst/>
            <a:gdLst/>
            <a:ahLst/>
            <a:cxnLst/>
            <a:rect r="r" b="b" t="t" l="l"/>
            <a:pathLst>
              <a:path h="1356507" w="612312">
                <a:moveTo>
                  <a:pt x="0" y="0"/>
                </a:moveTo>
                <a:lnTo>
                  <a:pt x="612313" y="0"/>
                </a:lnTo>
                <a:lnTo>
                  <a:pt x="612313" y="1356507"/>
                </a:lnTo>
                <a:lnTo>
                  <a:pt x="0" y="135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00673" y="3051492"/>
            <a:ext cx="1025464" cy="896126"/>
          </a:xfrm>
          <a:custGeom>
            <a:avLst/>
            <a:gdLst/>
            <a:ahLst/>
            <a:cxnLst/>
            <a:rect r="r" b="b" t="t" l="l"/>
            <a:pathLst>
              <a:path h="896126" w="1025464">
                <a:moveTo>
                  <a:pt x="0" y="0"/>
                </a:moveTo>
                <a:lnTo>
                  <a:pt x="1025463" y="0"/>
                </a:lnTo>
                <a:lnTo>
                  <a:pt x="1025463" y="896125"/>
                </a:lnTo>
                <a:lnTo>
                  <a:pt x="0" y="896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08606" y="4832447"/>
            <a:ext cx="1039941" cy="843195"/>
          </a:xfrm>
          <a:custGeom>
            <a:avLst/>
            <a:gdLst/>
            <a:ahLst/>
            <a:cxnLst/>
            <a:rect r="r" b="b" t="t" l="l"/>
            <a:pathLst>
              <a:path h="843195" w="1039941">
                <a:moveTo>
                  <a:pt x="0" y="0"/>
                </a:moveTo>
                <a:lnTo>
                  <a:pt x="1039941" y="0"/>
                </a:lnTo>
                <a:lnTo>
                  <a:pt x="1039941" y="843196"/>
                </a:lnTo>
                <a:lnTo>
                  <a:pt x="0" y="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84361" y="2183324"/>
            <a:ext cx="821581" cy="1437767"/>
          </a:xfrm>
          <a:custGeom>
            <a:avLst/>
            <a:gdLst/>
            <a:ahLst/>
            <a:cxnLst/>
            <a:rect r="r" b="b" t="t" l="l"/>
            <a:pathLst>
              <a:path h="1437767" w="821581">
                <a:moveTo>
                  <a:pt x="0" y="0"/>
                </a:moveTo>
                <a:lnTo>
                  <a:pt x="821581" y="0"/>
                </a:lnTo>
                <a:lnTo>
                  <a:pt x="821581" y="1437767"/>
                </a:lnTo>
                <a:lnTo>
                  <a:pt x="0" y="14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20392" y="1147404"/>
            <a:ext cx="1185636" cy="1185636"/>
          </a:xfrm>
          <a:custGeom>
            <a:avLst/>
            <a:gdLst/>
            <a:ahLst/>
            <a:cxnLst/>
            <a:rect r="r" b="b" t="t" l="l"/>
            <a:pathLst>
              <a:path h="1185636" w="1185636">
                <a:moveTo>
                  <a:pt x="0" y="0"/>
                </a:moveTo>
                <a:lnTo>
                  <a:pt x="1185636" y="0"/>
                </a:lnTo>
                <a:lnTo>
                  <a:pt x="1185636" y="1185636"/>
                </a:lnTo>
                <a:lnTo>
                  <a:pt x="0" y="11856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4" t="-2705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94663" y="2370379"/>
            <a:ext cx="2009737" cy="865178"/>
          </a:xfrm>
          <a:custGeom>
            <a:avLst/>
            <a:gdLst/>
            <a:ahLst/>
            <a:cxnLst/>
            <a:rect r="r" b="b" t="t" l="l"/>
            <a:pathLst>
              <a:path h="865178" w="2009737">
                <a:moveTo>
                  <a:pt x="0" y="0"/>
                </a:moveTo>
                <a:lnTo>
                  <a:pt x="2009737" y="0"/>
                </a:lnTo>
                <a:lnTo>
                  <a:pt x="2009737" y="865179"/>
                </a:lnTo>
                <a:lnTo>
                  <a:pt x="0" y="865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24848" y="9408896"/>
            <a:ext cx="847655" cy="436251"/>
            <a:chOff x="0" y="0"/>
            <a:chExt cx="246999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999" cy="127119"/>
            </a:xfrm>
            <a:custGeom>
              <a:avLst/>
              <a:gdLst/>
              <a:ahLst/>
              <a:cxnLst/>
              <a:rect r="r" b="b" t="t" l="l"/>
              <a:pathLst>
                <a:path h="127119" w="246999">
                  <a:moveTo>
                    <a:pt x="0" y="0"/>
                  </a:moveTo>
                  <a:lnTo>
                    <a:pt x="246999" y="0"/>
                  </a:lnTo>
                  <a:lnTo>
                    <a:pt x="246999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46999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66124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42255" y="2802968"/>
            <a:ext cx="2061002" cy="4357691"/>
          </a:xfrm>
          <a:custGeom>
            <a:avLst/>
            <a:gdLst/>
            <a:ahLst/>
            <a:cxnLst/>
            <a:rect r="r" b="b" t="t" l="l"/>
            <a:pathLst>
              <a:path h="4357691" w="2061002">
                <a:moveTo>
                  <a:pt x="0" y="0"/>
                </a:moveTo>
                <a:lnTo>
                  <a:pt x="2061003" y="0"/>
                </a:lnTo>
                <a:lnTo>
                  <a:pt x="2061003" y="4357692"/>
                </a:lnTo>
                <a:lnTo>
                  <a:pt x="0" y="435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86388" y="2586111"/>
            <a:ext cx="2205242" cy="4541389"/>
          </a:xfrm>
          <a:custGeom>
            <a:avLst/>
            <a:gdLst/>
            <a:ahLst/>
            <a:cxnLst/>
            <a:rect r="r" b="b" t="t" l="l"/>
            <a:pathLst>
              <a:path h="4541389" w="2205242">
                <a:moveTo>
                  <a:pt x="0" y="0"/>
                </a:moveTo>
                <a:lnTo>
                  <a:pt x="2205242" y="0"/>
                </a:lnTo>
                <a:lnTo>
                  <a:pt x="2205242" y="4541389"/>
                </a:lnTo>
                <a:lnTo>
                  <a:pt x="0" y="4541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9700" y="2851687"/>
            <a:ext cx="2154486" cy="4308972"/>
          </a:xfrm>
          <a:custGeom>
            <a:avLst/>
            <a:gdLst/>
            <a:ahLst/>
            <a:cxnLst/>
            <a:rect r="r" b="b" t="t" l="l"/>
            <a:pathLst>
              <a:path h="4308972" w="2154486">
                <a:moveTo>
                  <a:pt x="0" y="0"/>
                </a:moveTo>
                <a:lnTo>
                  <a:pt x="2154486" y="0"/>
                </a:lnTo>
                <a:lnTo>
                  <a:pt x="2154486" y="4308973"/>
                </a:lnTo>
                <a:lnTo>
                  <a:pt x="0" y="4308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55153" y="8085918"/>
            <a:ext cx="2862469" cy="1341078"/>
          </a:xfrm>
          <a:custGeom>
            <a:avLst/>
            <a:gdLst/>
            <a:ahLst/>
            <a:cxnLst/>
            <a:rect r="r" b="b" t="t" l="l"/>
            <a:pathLst>
              <a:path h="1341078" w="2862469">
                <a:moveTo>
                  <a:pt x="0" y="0"/>
                </a:moveTo>
                <a:lnTo>
                  <a:pt x="2862469" y="0"/>
                </a:lnTo>
                <a:lnTo>
                  <a:pt x="2862469" y="1341077"/>
                </a:lnTo>
                <a:lnTo>
                  <a:pt x="0" y="13410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40212" y="6664522"/>
            <a:ext cx="2275143" cy="1693457"/>
          </a:xfrm>
          <a:custGeom>
            <a:avLst/>
            <a:gdLst/>
            <a:ahLst/>
            <a:cxnLst/>
            <a:rect r="r" b="b" t="t" l="l"/>
            <a:pathLst>
              <a:path h="1693457" w="2275143">
                <a:moveTo>
                  <a:pt x="0" y="0"/>
                </a:moveTo>
                <a:lnTo>
                  <a:pt x="2275143" y="0"/>
                </a:lnTo>
                <a:lnTo>
                  <a:pt x="2275143" y="1693458"/>
                </a:lnTo>
                <a:lnTo>
                  <a:pt x="0" y="1693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" t="-2853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743901">
            <a:off x="15386178" y="856029"/>
            <a:ext cx="1897895" cy="2530526"/>
          </a:xfrm>
          <a:custGeom>
            <a:avLst/>
            <a:gdLst/>
            <a:ahLst/>
            <a:cxnLst/>
            <a:rect r="r" b="b" t="t" l="l"/>
            <a:pathLst>
              <a:path h="2530526" w="1897895">
                <a:moveTo>
                  <a:pt x="0" y="0"/>
                </a:moveTo>
                <a:lnTo>
                  <a:pt x="1897894" y="0"/>
                </a:lnTo>
                <a:lnTo>
                  <a:pt x="1897894" y="2530526"/>
                </a:lnTo>
                <a:lnTo>
                  <a:pt x="0" y="2530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55942" y="9408896"/>
            <a:ext cx="767615" cy="436251"/>
            <a:chOff x="0" y="0"/>
            <a:chExt cx="223676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661247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6" y="0"/>
                </a:lnTo>
                <a:lnTo>
                  <a:pt x="3393906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29458" y="3229203"/>
            <a:ext cx="2617255" cy="3933446"/>
          </a:xfrm>
          <a:custGeom>
            <a:avLst/>
            <a:gdLst/>
            <a:ahLst/>
            <a:cxnLst/>
            <a:rect r="r" b="b" t="t" l="l"/>
            <a:pathLst>
              <a:path h="3933446" w="2617255">
                <a:moveTo>
                  <a:pt x="0" y="0"/>
                </a:moveTo>
                <a:lnTo>
                  <a:pt x="2617254" y="0"/>
                </a:lnTo>
                <a:lnTo>
                  <a:pt x="2617254" y="3933446"/>
                </a:lnTo>
                <a:lnTo>
                  <a:pt x="0" y="3933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53635" y="3510411"/>
            <a:ext cx="2052626" cy="3645784"/>
          </a:xfrm>
          <a:custGeom>
            <a:avLst/>
            <a:gdLst/>
            <a:ahLst/>
            <a:cxnLst/>
            <a:rect r="r" b="b" t="t" l="l"/>
            <a:pathLst>
              <a:path h="3645784" w="2052626">
                <a:moveTo>
                  <a:pt x="0" y="0"/>
                </a:moveTo>
                <a:lnTo>
                  <a:pt x="2052626" y="0"/>
                </a:lnTo>
                <a:lnTo>
                  <a:pt x="2052626" y="3645784"/>
                </a:lnTo>
                <a:lnTo>
                  <a:pt x="0" y="364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545273" y="2818780"/>
            <a:ext cx="2068749" cy="4343869"/>
          </a:xfrm>
          <a:custGeom>
            <a:avLst/>
            <a:gdLst/>
            <a:ahLst/>
            <a:cxnLst/>
            <a:rect r="r" b="b" t="t" l="l"/>
            <a:pathLst>
              <a:path h="4343869" w="2068749">
                <a:moveTo>
                  <a:pt x="0" y="0"/>
                </a:moveTo>
                <a:lnTo>
                  <a:pt x="2068749" y="0"/>
                </a:lnTo>
                <a:lnTo>
                  <a:pt x="2068749" y="4343869"/>
                </a:lnTo>
                <a:lnTo>
                  <a:pt x="0" y="43438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456161" y="6352260"/>
            <a:ext cx="1638873" cy="2186449"/>
          </a:xfrm>
          <a:custGeom>
            <a:avLst/>
            <a:gdLst/>
            <a:ahLst/>
            <a:cxnLst/>
            <a:rect r="r" b="b" t="t" l="l"/>
            <a:pathLst>
              <a:path h="2186449" w="1638873">
                <a:moveTo>
                  <a:pt x="0" y="0"/>
                </a:moveTo>
                <a:lnTo>
                  <a:pt x="1638872" y="0"/>
                </a:lnTo>
                <a:lnTo>
                  <a:pt x="1638872" y="2186449"/>
                </a:lnTo>
                <a:lnTo>
                  <a:pt x="0" y="2186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66529" y="6352260"/>
            <a:ext cx="2566038" cy="1202199"/>
          </a:xfrm>
          <a:custGeom>
            <a:avLst/>
            <a:gdLst/>
            <a:ahLst/>
            <a:cxnLst/>
            <a:rect r="r" b="b" t="t" l="l"/>
            <a:pathLst>
              <a:path h="1202199" w="2566038">
                <a:moveTo>
                  <a:pt x="0" y="0"/>
                </a:moveTo>
                <a:lnTo>
                  <a:pt x="2566038" y="0"/>
                </a:lnTo>
                <a:lnTo>
                  <a:pt x="2566038" y="1202199"/>
                </a:lnTo>
                <a:lnTo>
                  <a:pt x="0" y="120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2" r="0" b="-5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199" y="352814"/>
            <a:ext cx="17528801" cy="10015144"/>
          </a:xfrm>
          <a:custGeom>
            <a:avLst/>
            <a:gdLst/>
            <a:ahLst/>
            <a:cxnLst/>
            <a:rect r="r" b="b" t="t" l="l"/>
            <a:pathLst>
              <a:path h="10015144" w="17528801">
                <a:moveTo>
                  <a:pt x="0" y="0"/>
                </a:moveTo>
                <a:lnTo>
                  <a:pt x="17528801" y="0"/>
                </a:lnTo>
                <a:lnTo>
                  <a:pt x="17528801" y="10015144"/>
                </a:lnTo>
                <a:lnTo>
                  <a:pt x="0" y="10015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61725" y="5578462"/>
            <a:ext cx="2513571" cy="4555847"/>
          </a:xfrm>
          <a:custGeom>
            <a:avLst/>
            <a:gdLst/>
            <a:ahLst/>
            <a:cxnLst/>
            <a:rect r="r" b="b" t="t" l="l"/>
            <a:pathLst>
              <a:path h="4555847" w="2513571">
                <a:moveTo>
                  <a:pt x="0" y="0"/>
                </a:moveTo>
                <a:lnTo>
                  <a:pt x="2513571" y="0"/>
                </a:lnTo>
                <a:lnTo>
                  <a:pt x="2513571" y="4555848"/>
                </a:lnTo>
                <a:lnTo>
                  <a:pt x="0" y="455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35248" y="6254776"/>
            <a:ext cx="10157223" cy="3203221"/>
          </a:xfrm>
          <a:custGeom>
            <a:avLst/>
            <a:gdLst/>
            <a:ahLst/>
            <a:cxnLst/>
            <a:rect r="r" b="b" t="t" l="l"/>
            <a:pathLst>
              <a:path h="3203221" w="10157223">
                <a:moveTo>
                  <a:pt x="0" y="0"/>
                </a:moveTo>
                <a:lnTo>
                  <a:pt x="10157223" y="0"/>
                </a:lnTo>
                <a:lnTo>
                  <a:pt x="10157223" y="3203221"/>
                </a:lnTo>
                <a:lnTo>
                  <a:pt x="0" y="3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32811" y="2529122"/>
            <a:ext cx="3395742" cy="5327264"/>
          </a:xfrm>
          <a:custGeom>
            <a:avLst/>
            <a:gdLst/>
            <a:ahLst/>
            <a:cxnLst/>
            <a:rect r="r" b="b" t="t" l="l"/>
            <a:pathLst>
              <a:path h="5327264" w="3395742">
                <a:moveTo>
                  <a:pt x="0" y="0"/>
                </a:moveTo>
                <a:lnTo>
                  <a:pt x="3395742" y="0"/>
                </a:lnTo>
                <a:lnTo>
                  <a:pt x="3395742" y="5327264"/>
                </a:lnTo>
                <a:lnTo>
                  <a:pt x="0" y="5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94391" y="3589169"/>
            <a:ext cx="6729458" cy="3166189"/>
          </a:xfrm>
          <a:custGeom>
            <a:avLst/>
            <a:gdLst/>
            <a:ahLst/>
            <a:cxnLst/>
            <a:rect r="r" b="b" t="t" l="l"/>
            <a:pathLst>
              <a:path h="3166189" w="6729458">
                <a:moveTo>
                  <a:pt x="0" y="0"/>
                </a:moveTo>
                <a:lnTo>
                  <a:pt x="6729458" y="0"/>
                </a:lnTo>
                <a:lnTo>
                  <a:pt x="6729458" y="3166188"/>
                </a:lnTo>
                <a:lnTo>
                  <a:pt x="0" y="316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34615" y="343190"/>
            <a:ext cx="3301152" cy="5027182"/>
          </a:xfrm>
          <a:custGeom>
            <a:avLst/>
            <a:gdLst/>
            <a:ahLst/>
            <a:cxnLst/>
            <a:rect r="r" b="b" t="t" l="l"/>
            <a:pathLst>
              <a:path h="5027182" w="3301152">
                <a:moveTo>
                  <a:pt x="0" y="0"/>
                </a:moveTo>
                <a:lnTo>
                  <a:pt x="3301152" y="0"/>
                </a:lnTo>
                <a:lnTo>
                  <a:pt x="3301152" y="5027183"/>
                </a:lnTo>
                <a:lnTo>
                  <a:pt x="0" y="5027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09922" y="1363326"/>
            <a:ext cx="5088457" cy="3078084"/>
          </a:xfrm>
          <a:custGeom>
            <a:avLst/>
            <a:gdLst/>
            <a:ahLst/>
            <a:cxnLst/>
            <a:rect r="r" b="b" t="t" l="l"/>
            <a:pathLst>
              <a:path h="3078084" w="5088457">
                <a:moveTo>
                  <a:pt x="0" y="0"/>
                </a:moveTo>
                <a:lnTo>
                  <a:pt x="5088457" y="0"/>
                </a:lnTo>
                <a:lnTo>
                  <a:pt x="5088457" y="3078084"/>
                </a:lnTo>
                <a:lnTo>
                  <a:pt x="0" y="3078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774" y="381000"/>
            <a:ext cx="19261553" cy="10287000"/>
          </a:xfrm>
          <a:custGeom>
            <a:avLst/>
            <a:gdLst/>
            <a:ahLst/>
            <a:cxnLst/>
            <a:rect r="r" b="b" t="t" l="l"/>
            <a:pathLst>
              <a:path h="10287000" w="19261553">
                <a:moveTo>
                  <a:pt x="0" y="0"/>
                </a:moveTo>
                <a:lnTo>
                  <a:pt x="19261553" y="0"/>
                </a:lnTo>
                <a:lnTo>
                  <a:pt x="192615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8390476">
            <a:off x="2335742" y="6519707"/>
            <a:ext cx="1562935" cy="0"/>
          </a:xfrm>
          <a:prstGeom prst="line">
            <a:avLst/>
          </a:prstGeom>
          <a:ln cap="flat" w="47625">
            <a:solidFill>
              <a:srgbClr val="AE48C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5" id="5"/>
          <p:cNvSpPr/>
          <p:nvPr/>
        </p:nvSpPr>
        <p:spPr>
          <a:xfrm rot="-9229891">
            <a:off x="12943460" y="7484441"/>
            <a:ext cx="1562935" cy="0"/>
          </a:xfrm>
          <a:prstGeom prst="line">
            <a:avLst/>
          </a:prstGeom>
          <a:ln cap="flat" w="47625">
            <a:solidFill>
              <a:srgbClr val="37D58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6" id="6"/>
          <p:cNvSpPr/>
          <p:nvPr/>
        </p:nvSpPr>
        <p:spPr>
          <a:xfrm rot="-9076309">
            <a:off x="12499405" y="2911339"/>
            <a:ext cx="1562935" cy="0"/>
          </a:xfrm>
          <a:prstGeom prst="line">
            <a:avLst/>
          </a:prstGeom>
          <a:ln cap="flat" w="47625">
            <a:solidFill>
              <a:srgbClr val="D3D2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997233" y="1375034"/>
            <a:ext cx="8619855" cy="7883266"/>
          </a:xfrm>
          <a:custGeom>
            <a:avLst/>
            <a:gdLst/>
            <a:ahLst/>
            <a:cxnLst/>
            <a:rect r="r" b="b" t="t" l="l"/>
            <a:pathLst>
              <a:path h="7883266" w="8619855">
                <a:moveTo>
                  <a:pt x="0" y="0"/>
                </a:moveTo>
                <a:lnTo>
                  <a:pt x="8619855" y="0"/>
                </a:lnTo>
                <a:lnTo>
                  <a:pt x="8619855" y="7883266"/>
                </a:lnTo>
                <a:lnTo>
                  <a:pt x="0" y="788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58678" y="6002296"/>
            <a:ext cx="2384982" cy="2874210"/>
          </a:xfrm>
          <a:custGeom>
            <a:avLst/>
            <a:gdLst/>
            <a:ahLst/>
            <a:cxnLst/>
            <a:rect r="r" b="b" t="t" l="l"/>
            <a:pathLst>
              <a:path h="2874210" w="2384982">
                <a:moveTo>
                  <a:pt x="0" y="0"/>
                </a:moveTo>
                <a:lnTo>
                  <a:pt x="2384982" y="0"/>
                </a:lnTo>
                <a:lnTo>
                  <a:pt x="2384982" y="2874210"/>
                </a:lnTo>
                <a:lnTo>
                  <a:pt x="0" y="2874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25356" y="291102"/>
            <a:ext cx="2669645" cy="2520225"/>
          </a:xfrm>
          <a:custGeom>
            <a:avLst/>
            <a:gdLst/>
            <a:ahLst/>
            <a:cxnLst/>
            <a:rect r="r" b="b" t="t" l="l"/>
            <a:pathLst>
              <a:path h="2520225" w="2669645">
                <a:moveTo>
                  <a:pt x="0" y="0"/>
                </a:moveTo>
                <a:lnTo>
                  <a:pt x="2669645" y="0"/>
                </a:lnTo>
                <a:lnTo>
                  <a:pt x="2669645" y="2520225"/>
                </a:lnTo>
                <a:lnTo>
                  <a:pt x="0" y="2520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47894" y="7754865"/>
            <a:ext cx="2824569" cy="2243281"/>
          </a:xfrm>
          <a:custGeom>
            <a:avLst/>
            <a:gdLst/>
            <a:ahLst/>
            <a:cxnLst/>
            <a:rect r="r" b="b" t="t" l="l"/>
            <a:pathLst>
              <a:path h="2243281" w="2824569">
                <a:moveTo>
                  <a:pt x="0" y="0"/>
                </a:moveTo>
                <a:lnTo>
                  <a:pt x="2824569" y="0"/>
                </a:lnTo>
                <a:lnTo>
                  <a:pt x="2824569" y="2243281"/>
                </a:lnTo>
                <a:lnTo>
                  <a:pt x="0" y="224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4290" y="3851919"/>
            <a:ext cx="2614410" cy="2583162"/>
          </a:xfrm>
          <a:custGeom>
            <a:avLst/>
            <a:gdLst/>
            <a:ahLst/>
            <a:cxnLst/>
            <a:rect r="r" b="b" t="t" l="l"/>
            <a:pathLst>
              <a:path h="2583162" w="2614410">
                <a:moveTo>
                  <a:pt x="0" y="0"/>
                </a:moveTo>
                <a:lnTo>
                  <a:pt x="2614410" y="0"/>
                </a:lnTo>
                <a:lnTo>
                  <a:pt x="2614410" y="2583162"/>
                </a:lnTo>
                <a:lnTo>
                  <a:pt x="0" y="2583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97607" y="1495483"/>
            <a:ext cx="2246053" cy="2879338"/>
          </a:xfrm>
          <a:custGeom>
            <a:avLst/>
            <a:gdLst/>
            <a:ahLst/>
            <a:cxnLst/>
            <a:rect r="r" b="b" t="t" l="l"/>
            <a:pathLst>
              <a:path h="2879338" w="2246053">
                <a:moveTo>
                  <a:pt x="0" y="0"/>
                </a:moveTo>
                <a:lnTo>
                  <a:pt x="2246053" y="0"/>
                </a:lnTo>
                <a:lnTo>
                  <a:pt x="2246053" y="2879338"/>
                </a:lnTo>
                <a:lnTo>
                  <a:pt x="0" y="287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1178" y="2884902"/>
            <a:ext cx="4244859" cy="841352"/>
            <a:chOff x="0" y="0"/>
            <a:chExt cx="1156146" cy="2291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56146" cy="229154"/>
            </a:xfrm>
            <a:custGeom>
              <a:avLst/>
              <a:gdLst/>
              <a:ahLst/>
              <a:cxnLst/>
              <a:rect r="r" b="b" t="t" l="l"/>
              <a:pathLst>
                <a:path h="229154" w="1156146">
                  <a:moveTo>
                    <a:pt x="0" y="0"/>
                  </a:moveTo>
                  <a:lnTo>
                    <a:pt x="1156146" y="0"/>
                  </a:lnTo>
                  <a:lnTo>
                    <a:pt x="1156146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33350"/>
              <a:ext cx="1156146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1178" y="6782579"/>
            <a:ext cx="4202483" cy="2308169"/>
            <a:chOff x="0" y="0"/>
            <a:chExt cx="1144604" cy="6286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CALLING ALL GAMERS,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INFLUENCERS, HACKERS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SOCIAL MEDIA EXPERTS -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THERE IS A JOB FOR YOU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724928" y="2231513"/>
            <a:ext cx="4202483" cy="2308169"/>
            <a:chOff x="0" y="0"/>
            <a:chExt cx="1144604" cy="6286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YOU COULD BE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ON TOP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SECRET MISSIONS TO 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PROTECT THE NATION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9637" y="7706101"/>
            <a:ext cx="4542564" cy="1774769"/>
            <a:chOff x="0" y="0"/>
            <a:chExt cx="1237230" cy="48338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37230" cy="483383"/>
            </a:xfrm>
            <a:custGeom>
              <a:avLst/>
              <a:gdLst/>
              <a:ahLst/>
              <a:cxnLst/>
              <a:rect r="r" b="b" t="t" l="l"/>
              <a:pathLst>
                <a:path h="483383" w="1237230">
                  <a:moveTo>
                    <a:pt x="0" y="0"/>
                  </a:moveTo>
                  <a:lnTo>
                    <a:pt x="1237230" y="0"/>
                  </a:lnTo>
                  <a:lnTo>
                    <a:pt x="1237230" y="483383"/>
                  </a:lnTo>
                  <a:lnTo>
                    <a:pt x="0" y="48338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38100"/>
              <a:ext cx="1237230" cy="445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WITH THE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BRIGHTEST MINDS TO MAKE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 INTERNET SAFE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820941" y="3137947"/>
            <a:ext cx="3737736" cy="151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9"/>
              </a:lnSpc>
            </a:pPr>
            <a:r>
              <a:rPr lang="en-US" sz="832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2000 jobs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41178" y="680417"/>
            <a:ext cx="4565846" cy="220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national</a:t>
            </a:r>
          </a:p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cyber force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25385" y="4881398"/>
            <a:ext cx="4129840" cy="2260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will be created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lancashire's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national cyber force hq 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2030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178" y="278773"/>
            <a:ext cx="17457940" cy="9758686"/>
          </a:xfrm>
          <a:custGeom>
            <a:avLst/>
            <a:gdLst/>
            <a:ahLst/>
            <a:cxnLst/>
            <a:rect r="r" b="b" t="t" l="l"/>
            <a:pathLst>
              <a:path h="9758686" w="17457940">
                <a:moveTo>
                  <a:pt x="0" y="0"/>
                </a:moveTo>
                <a:lnTo>
                  <a:pt x="17457940" y="0"/>
                </a:lnTo>
                <a:lnTo>
                  <a:pt x="17457940" y="9758687"/>
                </a:lnTo>
                <a:lnTo>
                  <a:pt x="0" y="975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7121" y="4215439"/>
            <a:ext cx="7856879" cy="3824704"/>
          </a:xfrm>
          <a:custGeom>
            <a:avLst/>
            <a:gdLst/>
            <a:ahLst/>
            <a:cxnLst/>
            <a:rect r="r" b="b" t="t" l="l"/>
            <a:pathLst>
              <a:path h="3824704" w="7856879">
                <a:moveTo>
                  <a:pt x="0" y="0"/>
                </a:moveTo>
                <a:lnTo>
                  <a:pt x="7856879" y="0"/>
                </a:lnTo>
                <a:lnTo>
                  <a:pt x="7856879" y="3824703"/>
                </a:lnTo>
                <a:lnTo>
                  <a:pt x="0" y="382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459046" cy="841352"/>
            <a:chOff x="0" y="0"/>
            <a:chExt cx="1214483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4483" cy="229154"/>
            </a:xfrm>
            <a:custGeom>
              <a:avLst/>
              <a:gdLst/>
              <a:ahLst/>
              <a:cxnLst/>
              <a:rect r="r" b="b" t="t" l="l"/>
              <a:pathLst>
                <a:path h="229154" w="1214483">
                  <a:moveTo>
                    <a:pt x="0" y="0"/>
                  </a:moveTo>
                  <a:lnTo>
                    <a:pt x="1214483" y="0"/>
                  </a:lnTo>
                  <a:lnTo>
                    <a:pt x="1214483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214483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EXPECTED TO OPEN IN 2028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418300" y="3967859"/>
            <a:ext cx="5451400" cy="6069600"/>
          </a:xfrm>
          <a:custGeom>
            <a:avLst/>
            <a:gdLst/>
            <a:ahLst/>
            <a:cxnLst/>
            <a:rect r="r" b="b" t="t" l="l"/>
            <a:pathLst>
              <a:path h="6069600" w="5451400">
                <a:moveTo>
                  <a:pt x="0" y="0"/>
                </a:moveTo>
                <a:lnTo>
                  <a:pt x="5451400" y="0"/>
                </a:lnTo>
                <a:lnTo>
                  <a:pt x="5451400" y="6069601"/>
                </a:lnTo>
                <a:lnTo>
                  <a:pt x="0" y="6069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19061" y="429521"/>
            <a:ext cx="6001629" cy="4039219"/>
          </a:xfrm>
          <a:custGeom>
            <a:avLst/>
            <a:gdLst/>
            <a:ahLst/>
            <a:cxnLst/>
            <a:rect r="r" b="b" t="t" l="l"/>
            <a:pathLst>
              <a:path h="4039219" w="6001629">
                <a:moveTo>
                  <a:pt x="0" y="0"/>
                </a:moveTo>
                <a:lnTo>
                  <a:pt x="6001629" y="0"/>
                </a:lnTo>
                <a:lnTo>
                  <a:pt x="6001629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04711" y="5433393"/>
            <a:ext cx="8483289" cy="3309982"/>
          </a:xfrm>
          <a:custGeom>
            <a:avLst/>
            <a:gdLst/>
            <a:ahLst/>
            <a:cxnLst/>
            <a:rect r="r" b="b" t="t" l="l"/>
            <a:pathLst>
              <a:path h="3309982" w="8483289">
                <a:moveTo>
                  <a:pt x="0" y="0"/>
                </a:moveTo>
                <a:lnTo>
                  <a:pt x="8483289" y="0"/>
                </a:lnTo>
                <a:lnTo>
                  <a:pt x="8483289" y="3309983"/>
                </a:lnTo>
                <a:lnTo>
                  <a:pt x="0" y="3309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6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1178" y="1060616"/>
            <a:ext cx="4774382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37D580"/>
                </a:solidFill>
                <a:latin typeface="Zuume Cut 2"/>
                <a:ea typeface="Zuume Cut 2"/>
                <a:cs typeface="Zuume Cut 2"/>
                <a:sym typeface="Zuume Cut 2"/>
              </a:rPr>
              <a:t>EDEN PROJECT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72342" y="4488717"/>
            <a:ext cx="2857616" cy="220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the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EDEN PROJECT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is expected to bring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2000 jobs 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the area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182643" y="7964216"/>
            <a:ext cx="2402033" cy="1368158"/>
            <a:chOff x="0" y="0"/>
            <a:chExt cx="3202710" cy="182421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02710" cy="1725445"/>
            </a:xfrm>
            <a:custGeom>
              <a:avLst/>
              <a:gdLst/>
              <a:ahLst/>
              <a:cxnLst/>
              <a:rect r="r" b="b" t="t" l="l"/>
              <a:pathLst>
                <a:path h="1725445" w="3202710">
                  <a:moveTo>
                    <a:pt x="0" y="0"/>
                  </a:moveTo>
                  <a:lnTo>
                    <a:pt x="3202710" y="0"/>
                  </a:lnTo>
                  <a:lnTo>
                    <a:pt x="3202710" y="1725445"/>
                  </a:lnTo>
                  <a:lnTo>
                    <a:pt x="0" y="1725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50827" y="151055"/>
              <a:ext cx="270105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ECOLOGY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31791" y="1236627"/>
              <a:ext cx="1458317" cy="587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7"/>
                </a:lnSpc>
              </a:pPr>
              <a:r>
                <a:rPr lang="en-US" sz="31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300 JOBS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04790" y="1085079"/>
            <a:ext cx="2194278" cy="1300650"/>
            <a:chOff x="0" y="0"/>
            <a:chExt cx="2925704" cy="17342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52600"/>
              <a:ext cx="2925704" cy="1587006"/>
            </a:xfrm>
            <a:custGeom>
              <a:avLst/>
              <a:gdLst/>
              <a:ahLst/>
              <a:cxnLst/>
              <a:rect r="r" b="b" t="t" l="l"/>
              <a:pathLst>
                <a:path h="1587006" w="2925704">
                  <a:moveTo>
                    <a:pt x="0" y="0"/>
                  </a:moveTo>
                  <a:lnTo>
                    <a:pt x="2925704" y="0"/>
                  </a:lnTo>
                  <a:lnTo>
                    <a:pt x="2925704" y="1587006"/>
                  </a:lnTo>
                  <a:lnTo>
                    <a:pt x="0" y="158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95104" y="95250"/>
              <a:ext cx="273549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61947" y="1161771"/>
              <a:ext cx="1320998" cy="572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9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750 JOBS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444232" y="4772251"/>
            <a:ext cx="3364740" cy="1322285"/>
            <a:chOff x="0" y="0"/>
            <a:chExt cx="4486320" cy="176304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486320" cy="1689653"/>
            </a:xfrm>
            <a:custGeom>
              <a:avLst/>
              <a:gdLst/>
              <a:ahLst/>
              <a:cxnLst/>
              <a:rect r="r" b="b" t="t" l="l"/>
              <a:pathLst>
                <a:path h="1689653" w="4486320">
                  <a:moveTo>
                    <a:pt x="0" y="0"/>
                  </a:moveTo>
                  <a:lnTo>
                    <a:pt x="4486320" y="0"/>
                  </a:lnTo>
                  <a:lnTo>
                    <a:pt x="4486320" y="1689653"/>
                  </a:lnTo>
                  <a:lnTo>
                    <a:pt x="0" y="168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13816" y="137133"/>
              <a:ext cx="4258688" cy="1172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58"/>
                </a:lnSpc>
              </a:pPr>
              <a:r>
                <a:rPr lang="en-US" sz="6232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SUPPLY CHAIN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78761" y="1242260"/>
              <a:ext cx="1258909" cy="520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748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950 JOBS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81575" y="-749333"/>
            <a:ext cx="20633307" cy="10796608"/>
          </a:xfrm>
          <a:custGeom>
            <a:avLst/>
            <a:gdLst/>
            <a:ahLst/>
            <a:cxnLst/>
            <a:rect r="r" b="b" t="t" l="l"/>
            <a:pathLst>
              <a:path h="10796608" w="20633307">
                <a:moveTo>
                  <a:pt x="0" y="0"/>
                </a:moveTo>
                <a:lnTo>
                  <a:pt x="20633308" y="0"/>
                </a:lnTo>
                <a:lnTo>
                  <a:pt x="20633308" y="10796609"/>
                </a:lnTo>
                <a:lnTo>
                  <a:pt x="0" y="107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5963" y="429521"/>
            <a:ext cx="16616074" cy="9427958"/>
          </a:xfrm>
          <a:custGeom>
            <a:avLst/>
            <a:gdLst/>
            <a:ahLst/>
            <a:cxnLst/>
            <a:rect r="r" b="b" t="t" l="l"/>
            <a:pathLst>
              <a:path h="9427958" w="16616074">
                <a:moveTo>
                  <a:pt x="0" y="0"/>
                </a:moveTo>
                <a:lnTo>
                  <a:pt x="16616074" y="0"/>
                </a:lnTo>
                <a:lnTo>
                  <a:pt x="16616074" y="9427958"/>
                </a:lnTo>
                <a:lnTo>
                  <a:pt x="0" y="9427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040566" cy="841352"/>
            <a:chOff x="0" y="0"/>
            <a:chExt cx="1100504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0504" cy="229154"/>
            </a:xfrm>
            <a:custGeom>
              <a:avLst/>
              <a:gdLst/>
              <a:ahLst/>
              <a:cxnLst/>
              <a:rect r="r" b="b" t="t" l="l"/>
              <a:pathLst>
                <a:path h="229154" w="1100504">
                  <a:moveTo>
                    <a:pt x="0" y="0"/>
                  </a:moveTo>
                  <a:lnTo>
                    <a:pt x="1100504" y="0"/>
                  </a:lnTo>
                  <a:lnTo>
                    <a:pt x="1100504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100504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744589" y="1028700"/>
            <a:ext cx="8798822" cy="8229600"/>
          </a:xfrm>
          <a:custGeom>
            <a:avLst/>
            <a:gdLst/>
            <a:ahLst/>
            <a:cxnLst/>
            <a:rect r="r" b="b" t="t" l="l"/>
            <a:pathLst>
              <a:path h="8229600" w="8798822">
                <a:moveTo>
                  <a:pt x="0" y="0"/>
                </a:moveTo>
                <a:lnTo>
                  <a:pt x="8798822" y="0"/>
                </a:lnTo>
                <a:lnTo>
                  <a:pt x="8798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78823" y="4349002"/>
            <a:ext cx="1450781" cy="1519865"/>
          </a:xfrm>
          <a:custGeom>
            <a:avLst/>
            <a:gdLst/>
            <a:ahLst/>
            <a:cxnLst/>
            <a:rect r="r" b="b" t="t" l="l"/>
            <a:pathLst>
              <a:path h="1519865" w="1450781">
                <a:moveTo>
                  <a:pt x="0" y="0"/>
                </a:moveTo>
                <a:lnTo>
                  <a:pt x="1450781" y="0"/>
                </a:lnTo>
                <a:lnTo>
                  <a:pt x="1450781" y="1519865"/>
                </a:lnTo>
                <a:lnTo>
                  <a:pt x="0" y="151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6211" y="7579815"/>
            <a:ext cx="2021533" cy="1490009"/>
          </a:xfrm>
          <a:custGeom>
            <a:avLst/>
            <a:gdLst/>
            <a:ahLst/>
            <a:cxnLst/>
            <a:rect r="r" b="b" t="t" l="l"/>
            <a:pathLst>
              <a:path h="1490009" w="2021533">
                <a:moveTo>
                  <a:pt x="0" y="0"/>
                </a:moveTo>
                <a:lnTo>
                  <a:pt x="2021533" y="0"/>
                </a:lnTo>
                <a:lnTo>
                  <a:pt x="2021533" y="1490010"/>
                </a:lnTo>
                <a:lnTo>
                  <a:pt x="0" y="149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62462" y="5063151"/>
            <a:ext cx="1904554" cy="3118076"/>
          </a:xfrm>
          <a:custGeom>
            <a:avLst/>
            <a:gdLst/>
            <a:ahLst/>
            <a:cxnLst/>
            <a:rect r="r" b="b" t="t" l="l"/>
            <a:pathLst>
              <a:path h="3118076" w="1904554">
                <a:moveTo>
                  <a:pt x="0" y="0"/>
                </a:moveTo>
                <a:lnTo>
                  <a:pt x="1904554" y="0"/>
                </a:lnTo>
                <a:lnTo>
                  <a:pt x="1904554" y="3118076"/>
                </a:lnTo>
                <a:lnTo>
                  <a:pt x="0" y="3118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33885" y="429521"/>
            <a:ext cx="2233132" cy="2210110"/>
          </a:xfrm>
          <a:custGeom>
            <a:avLst/>
            <a:gdLst/>
            <a:ahLst/>
            <a:cxnLst/>
            <a:rect r="r" b="b" t="t" l="l"/>
            <a:pathLst>
              <a:path h="2210110" w="2233132">
                <a:moveTo>
                  <a:pt x="0" y="0"/>
                </a:moveTo>
                <a:lnTo>
                  <a:pt x="2233131" y="0"/>
                </a:lnTo>
                <a:lnTo>
                  <a:pt x="2233131" y="2210109"/>
                </a:lnTo>
                <a:lnTo>
                  <a:pt x="0" y="2210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84681" y="6099698"/>
            <a:ext cx="2723817" cy="1189762"/>
            <a:chOff x="0" y="0"/>
            <a:chExt cx="741869" cy="3240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1869" cy="324048"/>
            </a:xfrm>
            <a:custGeom>
              <a:avLst/>
              <a:gdLst/>
              <a:ahLst/>
              <a:cxnLst/>
              <a:rect r="r" b="b" t="t" l="l"/>
              <a:pathLst>
                <a:path h="324048" w="741869">
                  <a:moveTo>
                    <a:pt x="0" y="0"/>
                  </a:moveTo>
                  <a:lnTo>
                    <a:pt x="741869" y="0"/>
                  </a:lnTo>
                  <a:lnTo>
                    <a:pt x="741869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76200"/>
              <a:ext cx="741869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hydrogen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987024" y="8036450"/>
            <a:ext cx="3193411" cy="1189762"/>
            <a:chOff x="0" y="0"/>
            <a:chExt cx="869770" cy="3240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9770" cy="324048"/>
            </a:xfrm>
            <a:custGeom>
              <a:avLst/>
              <a:gdLst/>
              <a:ahLst/>
              <a:cxnLst/>
              <a:rect r="r" b="b" t="t" l="l"/>
              <a:pathLst>
                <a:path h="324048" w="869770">
                  <a:moveTo>
                    <a:pt x="0" y="0"/>
                  </a:moveTo>
                  <a:lnTo>
                    <a:pt x="869770" y="0"/>
                  </a:lnTo>
                  <a:lnTo>
                    <a:pt x="869770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37B97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76200"/>
              <a:ext cx="869770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electric vehicle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Infrastructure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225354" y="8874772"/>
            <a:ext cx="2874217" cy="703987"/>
            <a:chOff x="0" y="0"/>
            <a:chExt cx="782833" cy="19174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82833" cy="191741"/>
            </a:xfrm>
            <a:custGeom>
              <a:avLst/>
              <a:gdLst/>
              <a:ahLst/>
              <a:cxnLst/>
              <a:rect r="r" b="b" t="t" l="l"/>
              <a:pathLst>
                <a:path h="191741" w="782833">
                  <a:moveTo>
                    <a:pt x="0" y="0"/>
                  </a:moveTo>
                  <a:lnTo>
                    <a:pt x="782833" y="0"/>
                  </a:lnTo>
                  <a:lnTo>
                    <a:pt x="782833" y="191741"/>
                  </a:lnTo>
                  <a:lnTo>
                    <a:pt x="0" y="191741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76200"/>
              <a:ext cx="782833" cy="1155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offshore wind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95559" y="2632739"/>
            <a:ext cx="1666903" cy="717769"/>
            <a:chOff x="0" y="0"/>
            <a:chExt cx="454004" cy="1954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54004" cy="195494"/>
            </a:xfrm>
            <a:custGeom>
              <a:avLst/>
              <a:gdLst/>
              <a:ahLst/>
              <a:cxnLst/>
              <a:rect r="r" b="b" t="t" l="l"/>
              <a:pathLst>
                <a:path h="195494" w="454004">
                  <a:moveTo>
                    <a:pt x="0" y="0"/>
                  </a:moveTo>
                  <a:lnTo>
                    <a:pt x="454004" y="0"/>
                  </a:lnTo>
                  <a:lnTo>
                    <a:pt x="454004" y="195494"/>
                  </a:lnTo>
                  <a:lnTo>
                    <a:pt x="0" y="19549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76200"/>
              <a:ext cx="454004" cy="11929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nuclear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236994" y="5452118"/>
            <a:ext cx="5772495" cy="1166161"/>
          </a:xfrm>
          <a:custGeom>
            <a:avLst/>
            <a:gdLst/>
            <a:ahLst/>
            <a:cxnLst/>
            <a:rect r="r" b="b" t="t" l="l"/>
            <a:pathLst>
              <a:path h="1166161" w="5772495">
                <a:moveTo>
                  <a:pt x="0" y="0"/>
                </a:moveTo>
                <a:lnTo>
                  <a:pt x="5772495" y="0"/>
                </a:lnTo>
                <a:lnTo>
                  <a:pt x="5772495" y="1166161"/>
                </a:lnTo>
                <a:lnTo>
                  <a:pt x="0" y="1166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123241" y="5108935"/>
            <a:ext cx="4076924" cy="3505976"/>
          </a:xfrm>
          <a:custGeom>
            <a:avLst/>
            <a:gdLst/>
            <a:ahLst/>
            <a:cxnLst/>
            <a:rect r="r" b="b" t="t" l="l"/>
            <a:pathLst>
              <a:path h="3505976" w="4076924">
                <a:moveTo>
                  <a:pt x="0" y="0"/>
                </a:moveTo>
                <a:lnTo>
                  <a:pt x="4076924" y="0"/>
                </a:lnTo>
                <a:lnTo>
                  <a:pt x="4076924" y="3505976"/>
                </a:lnTo>
                <a:lnTo>
                  <a:pt x="0" y="35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44367" y="2991624"/>
            <a:ext cx="3247767" cy="1627500"/>
          </a:xfrm>
          <a:custGeom>
            <a:avLst/>
            <a:gdLst/>
            <a:ahLst/>
            <a:cxnLst/>
            <a:rect r="r" b="b" t="t" l="l"/>
            <a:pathLst>
              <a:path h="1627500" w="3247767">
                <a:moveTo>
                  <a:pt x="0" y="0"/>
                </a:moveTo>
                <a:lnTo>
                  <a:pt x="3247767" y="0"/>
                </a:lnTo>
                <a:lnTo>
                  <a:pt x="3247767" y="1627500"/>
                </a:lnTo>
                <a:lnTo>
                  <a:pt x="0" y="16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296568" y="6262591"/>
            <a:ext cx="6245851" cy="2660789"/>
          </a:xfrm>
          <a:custGeom>
            <a:avLst/>
            <a:gdLst/>
            <a:ahLst/>
            <a:cxnLst/>
            <a:rect r="r" b="b" t="t" l="l"/>
            <a:pathLst>
              <a:path h="2660789" w="6245851">
                <a:moveTo>
                  <a:pt x="0" y="0"/>
                </a:moveTo>
                <a:lnTo>
                  <a:pt x="6245851" y="0"/>
                </a:lnTo>
                <a:lnTo>
                  <a:pt x="6245851" y="2660789"/>
                </a:lnTo>
                <a:lnTo>
                  <a:pt x="0" y="266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41178" y="1060616"/>
            <a:ext cx="6125140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00A7B0"/>
                </a:solidFill>
                <a:latin typeface="Zuume Cut 2"/>
                <a:ea typeface="Zuume Cut 2"/>
                <a:cs typeface="Zuume Cut 2"/>
                <a:sym typeface="Zuume Cut 2"/>
              </a:rPr>
              <a:t> Green jobs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5893" y="3893785"/>
            <a:ext cx="2241352" cy="24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2034,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Lancashire is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predicted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have 28,000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green jobs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99659" y="5858857"/>
            <a:ext cx="58886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WORLDS OF opportunity - ALL IN Lancashire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3210" y="114296"/>
            <a:ext cx="17657055" cy="10015597"/>
          </a:xfrm>
          <a:custGeom>
            <a:avLst/>
            <a:gdLst/>
            <a:ahLst/>
            <a:cxnLst/>
            <a:rect r="r" b="b" t="t" l="l"/>
            <a:pathLst>
              <a:path h="10015597" w="17657055">
                <a:moveTo>
                  <a:pt x="0" y="0"/>
                </a:moveTo>
                <a:lnTo>
                  <a:pt x="17657054" y="0"/>
                </a:lnTo>
                <a:lnTo>
                  <a:pt x="17657054" y="10015597"/>
                </a:lnTo>
                <a:lnTo>
                  <a:pt x="0" y="1001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67149" y="672598"/>
            <a:ext cx="8554771" cy="10111041"/>
          </a:xfrm>
          <a:custGeom>
            <a:avLst/>
            <a:gdLst/>
            <a:ahLst/>
            <a:cxnLst/>
            <a:rect r="r" b="b" t="t" l="l"/>
            <a:pathLst>
              <a:path h="10111041" w="8554771">
                <a:moveTo>
                  <a:pt x="0" y="0"/>
                </a:moveTo>
                <a:lnTo>
                  <a:pt x="8554771" y="0"/>
                </a:lnTo>
                <a:lnTo>
                  <a:pt x="8554771" y="10111041"/>
                </a:lnTo>
                <a:lnTo>
                  <a:pt x="0" y="1011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6177">
            <a:off x="3539816" y="7113828"/>
            <a:ext cx="1750837" cy="2301358"/>
          </a:xfrm>
          <a:custGeom>
            <a:avLst/>
            <a:gdLst/>
            <a:ahLst/>
            <a:cxnLst/>
            <a:rect r="r" b="b" t="t" l="l"/>
            <a:pathLst>
              <a:path h="2301358" w="1750837">
                <a:moveTo>
                  <a:pt x="0" y="0"/>
                </a:moveTo>
                <a:lnTo>
                  <a:pt x="1750837" y="0"/>
                </a:lnTo>
                <a:lnTo>
                  <a:pt x="1750837" y="2301358"/>
                </a:lnTo>
                <a:lnTo>
                  <a:pt x="0" y="230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2969">
            <a:off x="4298983" y="4536765"/>
            <a:ext cx="11615330" cy="3268636"/>
          </a:xfrm>
          <a:custGeom>
            <a:avLst/>
            <a:gdLst/>
            <a:ahLst/>
            <a:cxnLst/>
            <a:rect r="r" b="b" t="t" l="l"/>
            <a:pathLst>
              <a:path h="3268636" w="11615330">
                <a:moveTo>
                  <a:pt x="0" y="0"/>
                </a:moveTo>
                <a:lnTo>
                  <a:pt x="11615330" y="0"/>
                </a:lnTo>
                <a:lnTo>
                  <a:pt x="11615330" y="3268636"/>
                </a:lnTo>
                <a:lnTo>
                  <a:pt x="0" y="3268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1" y="1002932"/>
            <a:ext cx="7838448" cy="248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YOUR TRAVEL</a:t>
            </a:r>
          </a:p>
          <a:p>
            <a:pPr algn="l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WORK AREA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20" y="4018002"/>
            <a:ext cx="3545311" cy="103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4"/>
              </a:lnSpc>
            </a:pPr>
            <a:r>
              <a:rPr lang="en-US" sz="5696">
                <a:solidFill>
                  <a:srgbClr val="FFFFFF"/>
                </a:solidFill>
                <a:latin typeface="Zuume Cut 3"/>
                <a:ea typeface="Zuume Cut 3"/>
                <a:cs typeface="Zuume Cut 3"/>
                <a:sym typeface="Zuume Cut 3"/>
              </a:rPr>
              <a:t>CATCHY, RIGHT?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681" y="3421953"/>
            <a:ext cx="6434370" cy="81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5870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BURNLEY AND PENDLE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5882" y="36670"/>
            <a:ext cx="16342617" cy="9221630"/>
          </a:xfrm>
          <a:custGeom>
            <a:avLst/>
            <a:gdLst/>
            <a:ahLst/>
            <a:cxnLst/>
            <a:rect r="r" b="b" t="t" l="l"/>
            <a:pathLst>
              <a:path h="9221630" w="16342617">
                <a:moveTo>
                  <a:pt x="0" y="0"/>
                </a:moveTo>
                <a:lnTo>
                  <a:pt x="16342617" y="0"/>
                </a:lnTo>
                <a:lnTo>
                  <a:pt x="16342617" y="9221630"/>
                </a:lnTo>
                <a:lnTo>
                  <a:pt x="0" y="922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97360" y="2809132"/>
            <a:ext cx="8056889" cy="7908704"/>
            <a:chOff x="0" y="0"/>
            <a:chExt cx="10742518" cy="105449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5209537"/>
              <a:ext cx="10742518" cy="4390742"/>
            </a:xfrm>
            <a:custGeom>
              <a:avLst/>
              <a:gdLst/>
              <a:ahLst/>
              <a:cxnLst/>
              <a:rect r="r" b="b" t="t" l="l"/>
              <a:pathLst>
                <a:path h="4390742" w="10742518">
                  <a:moveTo>
                    <a:pt x="0" y="0"/>
                  </a:moveTo>
                  <a:lnTo>
                    <a:pt x="10742518" y="0"/>
                  </a:lnTo>
                  <a:lnTo>
                    <a:pt x="10742518" y="4390743"/>
                  </a:lnTo>
                  <a:lnTo>
                    <a:pt x="0" y="439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977097" y="0"/>
              <a:ext cx="4153312" cy="10544939"/>
            </a:xfrm>
            <a:custGeom>
              <a:avLst/>
              <a:gdLst/>
              <a:ahLst/>
              <a:cxnLst/>
              <a:rect r="r" b="b" t="t" l="l"/>
              <a:pathLst>
                <a:path h="10544939" w="4153312">
                  <a:moveTo>
                    <a:pt x="0" y="0"/>
                  </a:moveTo>
                  <a:lnTo>
                    <a:pt x="4153312" y="0"/>
                  </a:lnTo>
                  <a:lnTo>
                    <a:pt x="4153312" y="10544939"/>
                  </a:lnTo>
                  <a:lnTo>
                    <a:pt x="0" y="1054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99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313032" y="276645"/>
              <a:ext cx="1643200" cy="2680301"/>
            </a:xfrm>
            <a:custGeom>
              <a:avLst/>
              <a:gdLst/>
              <a:ahLst/>
              <a:cxnLst/>
              <a:rect r="r" b="b" t="t" l="l"/>
              <a:pathLst>
                <a:path h="2680301" w="1643200">
                  <a:moveTo>
                    <a:pt x="0" y="0"/>
                  </a:moveTo>
                  <a:lnTo>
                    <a:pt x="1643200" y="0"/>
                  </a:lnTo>
                  <a:lnTo>
                    <a:pt x="1643200" y="2680301"/>
                  </a:lnTo>
                  <a:lnTo>
                    <a:pt x="0" y="2680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643215" y="5618325"/>
              <a:ext cx="2969958" cy="1918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OF PEOPLE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WHO LIVE HERE,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WORK HERE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3709804" y="3553217"/>
              <a:ext cx="2687897" cy="2376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24"/>
                </a:lnSpc>
              </a:pPr>
              <a:r>
                <a:rPr lang="en-US" sz="12371">
                  <a:solidFill>
                    <a:srgbClr val="FFFFFF"/>
                  </a:solidFill>
                  <a:latin typeface="Zuume 2"/>
                  <a:ea typeface="Zuume 2"/>
                  <a:cs typeface="Zuume 2"/>
                  <a:sym typeface="Zuume 2"/>
                </a:rPr>
                <a:t>83%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285750" y="2124011"/>
            <a:ext cx="2425537" cy="939896"/>
          </a:xfrm>
          <a:custGeom>
            <a:avLst/>
            <a:gdLst/>
            <a:ahLst/>
            <a:cxnLst/>
            <a:rect r="r" b="b" t="t" l="l"/>
            <a:pathLst>
              <a:path h="939896" w="2425537">
                <a:moveTo>
                  <a:pt x="0" y="0"/>
                </a:moveTo>
                <a:lnTo>
                  <a:pt x="2425537" y="0"/>
                </a:lnTo>
                <a:lnTo>
                  <a:pt x="2425537" y="939896"/>
                </a:lnTo>
                <a:lnTo>
                  <a:pt x="0" y="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39222" y="1869012"/>
            <a:ext cx="2484795" cy="948261"/>
          </a:xfrm>
          <a:custGeom>
            <a:avLst/>
            <a:gdLst/>
            <a:ahLst/>
            <a:cxnLst/>
            <a:rect r="r" b="b" t="t" l="l"/>
            <a:pathLst>
              <a:path h="948261" w="2484795">
                <a:moveTo>
                  <a:pt x="0" y="0"/>
                </a:moveTo>
                <a:lnTo>
                  <a:pt x="2484795" y="0"/>
                </a:lnTo>
                <a:lnTo>
                  <a:pt x="2484795" y="948261"/>
                </a:lnTo>
                <a:lnTo>
                  <a:pt x="0" y="948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453456" y="2165734"/>
            <a:ext cx="5555615" cy="9195500"/>
          </a:xfrm>
          <a:custGeom>
            <a:avLst/>
            <a:gdLst/>
            <a:ahLst/>
            <a:cxnLst/>
            <a:rect r="r" b="b" t="t" l="l"/>
            <a:pathLst>
              <a:path h="9195500" w="5555615">
                <a:moveTo>
                  <a:pt x="0" y="0"/>
                </a:moveTo>
                <a:lnTo>
                  <a:pt x="5555615" y="0"/>
                </a:lnTo>
                <a:lnTo>
                  <a:pt x="5555615" y="9195500"/>
                </a:lnTo>
                <a:lnTo>
                  <a:pt x="0" y="9195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030110" y="634133"/>
            <a:ext cx="12227780" cy="118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BURNLEY AND PENDLE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092" y="9005182"/>
            <a:ext cx="3338904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ORIENT &amp; NETWORK 65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BUSINESS PARK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7019" y="3729536"/>
            <a:ext cx="2570977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LOMESHAYE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Industrial Estate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82013" y="4212323"/>
            <a:ext cx="2821580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WHITEWALLS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 industrial estate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410022" y="2145957"/>
            <a:ext cx="2446234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WEST CRAVEN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BUSINESS PARK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401730" y="3149744"/>
            <a:ext cx="3008293" cy="5657387"/>
          </a:xfrm>
          <a:custGeom>
            <a:avLst/>
            <a:gdLst/>
            <a:ahLst/>
            <a:cxnLst/>
            <a:rect r="r" b="b" t="t" l="l"/>
            <a:pathLst>
              <a:path h="5657387" w="3008293">
                <a:moveTo>
                  <a:pt x="0" y="0"/>
                </a:moveTo>
                <a:lnTo>
                  <a:pt x="3008292" y="0"/>
                </a:lnTo>
                <a:lnTo>
                  <a:pt x="3008292" y="5657387"/>
                </a:lnTo>
                <a:lnTo>
                  <a:pt x="0" y="56573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25" y="223619"/>
            <a:ext cx="18288000" cy="9285988"/>
          </a:xfrm>
          <a:custGeom>
            <a:avLst/>
            <a:gdLst/>
            <a:ahLst/>
            <a:cxnLst/>
            <a:rect r="r" b="b" t="t" l="l"/>
            <a:pathLst>
              <a:path h="9285988" w="18288000">
                <a:moveTo>
                  <a:pt x="0" y="0"/>
                </a:moveTo>
                <a:lnTo>
                  <a:pt x="18288000" y="0"/>
                </a:lnTo>
                <a:lnTo>
                  <a:pt x="18288000" y="9285988"/>
                </a:lnTo>
                <a:lnTo>
                  <a:pt x="0" y="928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03719" y="2000273"/>
            <a:ext cx="6784646" cy="7892895"/>
          </a:xfrm>
          <a:custGeom>
            <a:avLst/>
            <a:gdLst/>
            <a:ahLst/>
            <a:cxnLst/>
            <a:rect r="r" b="b" t="t" l="l"/>
            <a:pathLst>
              <a:path h="7892895" w="6784646">
                <a:moveTo>
                  <a:pt x="0" y="0"/>
                </a:moveTo>
                <a:lnTo>
                  <a:pt x="6784647" y="0"/>
                </a:lnTo>
                <a:lnTo>
                  <a:pt x="6784647" y="7892895"/>
                </a:lnTo>
                <a:lnTo>
                  <a:pt x="0" y="789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34171" y="2493686"/>
            <a:ext cx="6180893" cy="7101646"/>
          </a:xfrm>
          <a:custGeom>
            <a:avLst/>
            <a:gdLst/>
            <a:ahLst/>
            <a:cxnLst/>
            <a:rect r="r" b="b" t="t" l="l"/>
            <a:pathLst>
              <a:path h="7101646" w="6180893">
                <a:moveTo>
                  <a:pt x="0" y="0"/>
                </a:moveTo>
                <a:lnTo>
                  <a:pt x="6180893" y="0"/>
                </a:lnTo>
                <a:lnTo>
                  <a:pt x="6180893" y="7101646"/>
                </a:lnTo>
                <a:lnTo>
                  <a:pt x="0" y="7101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28579" y="847769"/>
            <a:ext cx="10186485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LANCASHIRE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76345" y="6918074"/>
            <a:ext cx="3937757" cy="913437"/>
          </a:xfrm>
          <a:custGeom>
            <a:avLst/>
            <a:gdLst/>
            <a:ahLst/>
            <a:cxnLst/>
            <a:rect r="r" b="b" t="t" l="l"/>
            <a:pathLst>
              <a:path h="913437" w="3937757">
                <a:moveTo>
                  <a:pt x="0" y="0"/>
                </a:moveTo>
                <a:lnTo>
                  <a:pt x="3937757" y="0"/>
                </a:lnTo>
                <a:lnTo>
                  <a:pt x="3937757" y="913437"/>
                </a:lnTo>
                <a:lnTo>
                  <a:pt x="0" y="91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9977" y="8036121"/>
            <a:ext cx="3835313" cy="898291"/>
          </a:xfrm>
          <a:custGeom>
            <a:avLst/>
            <a:gdLst/>
            <a:ahLst/>
            <a:cxnLst/>
            <a:rect r="r" b="b" t="t" l="l"/>
            <a:pathLst>
              <a:path h="898291" w="3835313">
                <a:moveTo>
                  <a:pt x="0" y="0"/>
                </a:moveTo>
                <a:lnTo>
                  <a:pt x="3835312" y="0"/>
                </a:lnTo>
                <a:lnTo>
                  <a:pt x="3835312" y="898291"/>
                </a:lnTo>
                <a:lnTo>
                  <a:pt x="0" y="89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6345" y="6191416"/>
            <a:ext cx="3937757" cy="832688"/>
          </a:xfrm>
          <a:custGeom>
            <a:avLst/>
            <a:gdLst/>
            <a:ahLst/>
            <a:cxnLst/>
            <a:rect r="r" b="b" t="t" l="l"/>
            <a:pathLst>
              <a:path h="832688" w="3937757">
                <a:moveTo>
                  <a:pt x="0" y="0"/>
                </a:moveTo>
                <a:lnTo>
                  <a:pt x="3937757" y="0"/>
                </a:lnTo>
                <a:lnTo>
                  <a:pt x="3937757" y="832688"/>
                </a:lnTo>
                <a:lnTo>
                  <a:pt x="0" y="83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6345" y="5253203"/>
            <a:ext cx="3937757" cy="1177428"/>
          </a:xfrm>
          <a:custGeom>
            <a:avLst/>
            <a:gdLst/>
            <a:ahLst/>
            <a:cxnLst/>
            <a:rect r="r" b="b" t="t" l="l"/>
            <a:pathLst>
              <a:path h="1177428" w="3937757">
                <a:moveTo>
                  <a:pt x="0" y="0"/>
                </a:moveTo>
                <a:lnTo>
                  <a:pt x="3937757" y="0"/>
                </a:lnTo>
                <a:lnTo>
                  <a:pt x="3937757" y="1177428"/>
                </a:lnTo>
                <a:lnTo>
                  <a:pt x="0" y="1177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345" y="4545537"/>
            <a:ext cx="3937757" cy="834337"/>
          </a:xfrm>
          <a:custGeom>
            <a:avLst/>
            <a:gdLst/>
            <a:ahLst/>
            <a:cxnLst/>
            <a:rect r="r" b="b" t="t" l="l"/>
            <a:pathLst>
              <a:path h="834337" w="3937757">
                <a:moveTo>
                  <a:pt x="0" y="0"/>
                </a:moveTo>
                <a:lnTo>
                  <a:pt x="3937757" y="0"/>
                </a:lnTo>
                <a:lnTo>
                  <a:pt x="3937757" y="834336"/>
                </a:lnTo>
                <a:lnTo>
                  <a:pt x="0" y="834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8544" y="3532798"/>
            <a:ext cx="4156161" cy="959724"/>
          </a:xfrm>
          <a:custGeom>
            <a:avLst/>
            <a:gdLst/>
            <a:ahLst/>
            <a:cxnLst/>
            <a:rect r="r" b="b" t="t" l="l"/>
            <a:pathLst>
              <a:path h="959724" w="4156161">
                <a:moveTo>
                  <a:pt x="0" y="0"/>
                </a:moveTo>
                <a:lnTo>
                  <a:pt x="4156161" y="0"/>
                </a:lnTo>
                <a:lnTo>
                  <a:pt x="4156161" y="959724"/>
                </a:lnTo>
                <a:lnTo>
                  <a:pt x="0" y="95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24869" y="2155951"/>
            <a:ext cx="3689233" cy="1276741"/>
          </a:xfrm>
          <a:custGeom>
            <a:avLst/>
            <a:gdLst/>
            <a:ahLst/>
            <a:cxnLst/>
            <a:rect r="r" b="b" t="t" l="l"/>
            <a:pathLst>
              <a:path h="1276741" w="3689233">
                <a:moveTo>
                  <a:pt x="0" y="0"/>
                </a:moveTo>
                <a:lnTo>
                  <a:pt x="3689233" y="0"/>
                </a:lnTo>
                <a:lnTo>
                  <a:pt x="3689233" y="1276741"/>
                </a:lnTo>
                <a:lnTo>
                  <a:pt x="0" y="1276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551068" y="2967372"/>
            <a:ext cx="2532631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advanced manufacturing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03699" y="4691981"/>
            <a:ext cx="1427369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Construction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46266" y="3865268"/>
            <a:ext cx="2142236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food and agriculture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34159" y="5577881"/>
            <a:ext cx="2366450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ENERGY AND LOW CARBON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26049" y="6439484"/>
            <a:ext cx="2251453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HEALTH AND SOCIAL CARE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43163" y="7256833"/>
            <a:ext cx="1948442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CREATIVE AND DIGITAL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87847" y="8136796"/>
            <a:ext cx="2059074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TOURISM AND CULTURE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149956" y="3242894"/>
            <a:ext cx="8410111" cy="5354735"/>
            <a:chOff x="0" y="0"/>
            <a:chExt cx="11213482" cy="71396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08202" y="0"/>
              <a:ext cx="2159017" cy="941578"/>
            </a:xfrm>
            <a:custGeom>
              <a:avLst/>
              <a:gdLst/>
              <a:ahLst/>
              <a:cxnLst/>
              <a:rect r="r" b="b" t="t" l="l"/>
              <a:pathLst>
                <a:path h="941578" w="2159017">
                  <a:moveTo>
                    <a:pt x="0" y="0"/>
                  </a:moveTo>
                  <a:lnTo>
                    <a:pt x="2159017" y="0"/>
                  </a:lnTo>
                  <a:lnTo>
                    <a:pt x="2159017" y="941578"/>
                  </a:lnTo>
                  <a:lnTo>
                    <a:pt x="0" y="94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7591" t="-3795" r="0" b="-3795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19725" y="3292792"/>
              <a:ext cx="1461725" cy="869934"/>
            </a:xfrm>
            <a:custGeom>
              <a:avLst/>
              <a:gdLst/>
              <a:ahLst/>
              <a:cxnLst/>
              <a:rect r="r" b="b" t="t" l="l"/>
              <a:pathLst>
                <a:path h="869934" w="1461725">
                  <a:moveTo>
                    <a:pt x="0" y="0"/>
                  </a:moveTo>
                  <a:lnTo>
                    <a:pt x="1461725" y="0"/>
                  </a:lnTo>
                  <a:lnTo>
                    <a:pt x="1461725" y="869934"/>
                  </a:lnTo>
                  <a:lnTo>
                    <a:pt x="0" y="86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737394" y="3160645"/>
              <a:ext cx="1489697" cy="888914"/>
            </a:xfrm>
            <a:custGeom>
              <a:avLst/>
              <a:gdLst/>
              <a:ahLst/>
              <a:cxnLst/>
              <a:rect r="r" b="b" t="t" l="l"/>
              <a:pathLst>
                <a:path h="888914" w="1489697">
                  <a:moveTo>
                    <a:pt x="0" y="0"/>
                  </a:moveTo>
                  <a:lnTo>
                    <a:pt x="1489697" y="0"/>
                  </a:lnTo>
                  <a:lnTo>
                    <a:pt x="1489697" y="888914"/>
                  </a:lnTo>
                  <a:lnTo>
                    <a:pt x="0" y="888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9012261" y="806502"/>
              <a:ext cx="1349099" cy="1924792"/>
            </a:xfrm>
            <a:custGeom>
              <a:avLst/>
              <a:gdLst/>
              <a:ahLst/>
              <a:cxnLst/>
              <a:rect r="r" b="b" t="t" l="l"/>
              <a:pathLst>
                <a:path h="1924792" w="1349099">
                  <a:moveTo>
                    <a:pt x="0" y="0"/>
                  </a:moveTo>
                  <a:lnTo>
                    <a:pt x="1349099" y="0"/>
                  </a:lnTo>
                  <a:lnTo>
                    <a:pt x="1349099" y="1924791"/>
                  </a:lnTo>
                  <a:lnTo>
                    <a:pt x="0" y="192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396516" y="3477687"/>
              <a:ext cx="1401906" cy="975726"/>
            </a:xfrm>
            <a:custGeom>
              <a:avLst/>
              <a:gdLst/>
              <a:ahLst/>
              <a:cxnLst/>
              <a:rect r="r" b="b" t="t" l="l"/>
              <a:pathLst>
                <a:path h="975726" w="1401906">
                  <a:moveTo>
                    <a:pt x="0" y="0"/>
                  </a:moveTo>
                  <a:lnTo>
                    <a:pt x="1401906" y="0"/>
                  </a:lnTo>
                  <a:lnTo>
                    <a:pt x="1401906" y="975726"/>
                  </a:lnTo>
                  <a:lnTo>
                    <a:pt x="0" y="97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66215" y="4144547"/>
              <a:ext cx="1771746" cy="463746"/>
            </a:xfrm>
            <a:custGeom>
              <a:avLst/>
              <a:gdLst/>
              <a:ahLst/>
              <a:cxnLst/>
              <a:rect r="r" b="b" t="t" l="l"/>
              <a:pathLst>
                <a:path h="463746" w="1771746">
                  <a:moveTo>
                    <a:pt x="0" y="0"/>
                  </a:moveTo>
                  <a:lnTo>
                    <a:pt x="1771746" y="0"/>
                  </a:lnTo>
                  <a:lnTo>
                    <a:pt x="1771746" y="463745"/>
                  </a:lnTo>
                  <a:lnTo>
                    <a:pt x="0" y="4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5566215" y="4917740"/>
              <a:ext cx="1438764" cy="1096958"/>
            </a:xfrm>
            <a:custGeom>
              <a:avLst/>
              <a:gdLst/>
              <a:ahLst/>
              <a:cxnLst/>
              <a:rect r="r" b="b" t="t" l="l"/>
              <a:pathLst>
                <a:path h="1096958" w="1438764">
                  <a:moveTo>
                    <a:pt x="0" y="0"/>
                  </a:moveTo>
                  <a:lnTo>
                    <a:pt x="1438764" y="0"/>
                  </a:lnTo>
                  <a:lnTo>
                    <a:pt x="1438764" y="1096958"/>
                  </a:lnTo>
                  <a:lnTo>
                    <a:pt x="0" y="109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9012261" y="4094349"/>
              <a:ext cx="2201221" cy="718129"/>
            </a:xfrm>
            <a:custGeom>
              <a:avLst/>
              <a:gdLst/>
              <a:ahLst/>
              <a:cxnLst/>
              <a:rect r="r" b="b" t="t" l="l"/>
              <a:pathLst>
                <a:path h="718129" w="2201221">
                  <a:moveTo>
                    <a:pt x="0" y="0"/>
                  </a:moveTo>
                  <a:lnTo>
                    <a:pt x="2201221" y="0"/>
                  </a:lnTo>
                  <a:lnTo>
                    <a:pt x="2201221" y="718129"/>
                  </a:lnTo>
                  <a:lnTo>
                    <a:pt x="0" y="718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658725" y="6511678"/>
              <a:ext cx="2627366" cy="627969"/>
            </a:xfrm>
            <a:custGeom>
              <a:avLst/>
              <a:gdLst/>
              <a:ahLst/>
              <a:cxnLst/>
              <a:rect r="r" b="b" t="t" l="l"/>
              <a:pathLst>
                <a:path h="627969" w="2627366">
                  <a:moveTo>
                    <a:pt x="0" y="0"/>
                  </a:moveTo>
                  <a:lnTo>
                    <a:pt x="2627366" y="0"/>
                  </a:lnTo>
                  <a:lnTo>
                    <a:pt x="2627366" y="627969"/>
                  </a:lnTo>
                  <a:lnTo>
                    <a:pt x="0" y="627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334577" y="4917740"/>
              <a:ext cx="2461141" cy="1490550"/>
            </a:xfrm>
            <a:custGeom>
              <a:avLst/>
              <a:gdLst/>
              <a:ahLst/>
              <a:cxnLst/>
              <a:rect r="r" b="b" t="t" l="l"/>
              <a:pathLst>
                <a:path h="1490550" w="2461141">
                  <a:moveTo>
                    <a:pt x="0" y="0"/>
                  </a:moveTo>
                  <a:lnTo>
                    <a:pt x="2461142" y="0"/>
                  </a:lnTo>
                  <a:lnTo>
                    <a:pt x="2461142" y="1490550"/>
                  </a:lnTo>
                  <a:lnTo>
                    <a:pt x="0" y="14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6054596"/>
              <a:ext cx="2494951" cy="771067"/>
            </a:xfrm>
            <a:custGeom>
              <a:avLst/>
              <a:gdLst/>
              <a:ahLst/>
              <a:cxnLst/>
              <a:rect r="r" b="b" t="t" l="l"/>
              <a:pathLst>
                <a:path h="771067" w="2494951">
                  <a:moveTo>
                    <a:pt x="0" y="0"/>
                  </a:moveTo>
                  <a:lnTo>
                    <a:pt x="2494951" y="0"/>
                  </a:lnTo>
                  <a:lnTo>
                    <a:pt x="2494951" y="771066"/>
                  </a:lnTo>
                  <a:lnTo>
                    <a:pt x="0" y="771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850588" y="5442516"/>
              <a:ext cx="2753395" cy="547550"/>
            </a:xfrm>
            <a:custGeom>
              <a:avLst/>
              <a:gdLst/>
              <a:ahLst/>
              <a:cxnLst/>
              <a:rect r="r" b="b" t="t" l="l"/>
              <a:pathLst>
                <a:path h="547550" w="2753395">
                  <a:moveTo>
                    <a:pt x="0" y="0"/>
                  </a:moveTo>
                  <a:lnTo>
                    <a:pt x="2753395" y="0"/>
                  </a:lnTo>
                  <a:lnTo>
                    <a:pt x="2753395" y="547550"/>
                  </a:lnTo>
                  <a:lnTo>
                    <a:pt x="0" y="54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53177"/>
            <a:ext cx="18288000" cy="9380646"/>
          </a:xfrm>
          <a:custGeom>
            <a:avLst/>
            <a:gdLst/>
            <a:ahLst/>
            <a:cxnLst/>
            <a:rect r="r" b="b" t="t" l="l"/>
            <a:pathLst>
              <a:path h="9380646" w="18288000">
                <a:moveTo>
                  <a:pt x="0" y="0"/>
                </a:moveTo>
                <a:lnTo>
                  <a:pt x="18288000" y="0"/>
                </a:lnTo>
                <a:lnTo>
                  <a:pt x="18288000" y="9380646"/>
                </a:lnTo>
                <a:lnTo>
                  <a:pt x="0" y="9380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68544" y="2155951"/>
            <a:ext cx="4186745" cy="6778461"/>
            <a:chOff x="0" y="0"/>
            <a:chExt cx="5582327" cy="90379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77068" y="6349497"/>
              <a:ext cx="5250343" cy="1217916"/>
            </a:xfrm>
            <a:custGeom>
              <a:avLst/>
              <a:gdLst/>
              <a:ahLst/>
              <a:cxnLst/>
              <a:rect r="r" b="b" t="t" l="l"/>
              <a:pathLst>
                <a:path h="1217916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217916"/>
                  </a:lnTo>
                  <a:lnTo>
                    <a:pt x="0" y="121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68577" y="7840226"/>
              <a:ext cx="5113750" cy="1197722"/>
            </a:xfrm>
            <a:custGeom>
              <a:avLst/>
              <a:gdLst/>
              <a:ahLst/>
              <a:cxnLst/>
              <a:rect r="r" b="b" t="t" l="l"/>
              <a:pathLst>
                <a:path h="1197722" w="5113750">
                  <a:moveTo>
                    <a:pt x="0" y="0"/>
                  </a:moveTo>
                  <a:lnTo>
                    <a:pt x="5113750" y="0"/>
                  </a:lnTo>
                  <a:lnTo>
                    <a:pt x="5113750" y="1197722"/>
                  </a:lnTo>
                  <a:lnTo>
                    <a:pt x="0" y="119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7068" y="5380620"/>
              <a:ext cx="5250343" cy="1110250"/>
            </a:xfrm>
            <a:custGeom>
              <a:avLst/>
              <a:gdLst/>
              <a:ahLst/>
              <a:cxnLst/>
              <a:rect r="r" b="b" t="t" l="l"/>
              <a:pathLst>
                <a:path h="1110250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0251"/>
                  </a:lnTo>
                  <a:lnTo>
                    <a:pt x="0" y="111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77068" y="4129669"/>
              <a:ext cx="5250343" cy="1569904"/>
            </a:xfrm>
            <a:custGeom>
              <a:avLst/>
              <a:gdLst/>
              <a:ahLst/>
              <a:cxnLst/>
              <a:rect r="r" b="b" t="t" l="l"/>
              <a:pathLst>
                <a:path h="1569904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569905"/>
                  </a:lnTo>
                  <a:lnTo>
                    <a:pt x="0" y="156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77068" y="3186114"/>
              <a:ext cx="5250343" cy="1112449"/>
            </a:xfrm>
            <a:custGeom>
              <a:avLst/>
              <a:gdLst/>
              <a:ahLst/>
              <a:cxnLst/>
              <a:rect r="r" b="b" t="t" l="l"/>
              <a:pathLst>
                <a:path h="1112449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2449"/>
                  </a:lnTo>
                  <a:lnTo>
                    <a:pt x="0" y="1112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835795"/>
              <a:ext cx="5541548" cy="1279632"/>
            </a:xfrm>
            <a:custGeom>
              <a:avLst/>
              <a:gdLst/>
              <a:ahLst/>
              <a:cxnLst/>
              <a:rect r="r" b="b" t="t" l="l"/>
              <a:pathLst>
                <a:path h="1279632" w="5541548">
                  <a:moveTo>
                    <a:pt x="0" y="0"/>
                  </a:moveTo>
                  <a:lnTo>
                    <a:pt x="5541548" y="0"/>
                  </a:lnTo>
                  <a:lnTo>
                    <a:pt x="5541548" y="1279633"/>
                  </a:lnTo>
                  <a:lnTo>
                    <a:pt x="0" y="1279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08433" y="0"/>
              <a:ext cx="4918978" cy="1702321"/>
            </a:xfrm>
            <a:custGeom>
              <a:avLst/>
              <a:gdLst/>
              <a:ahLst/>
              <a:cxnLst/>
              <a:rect r="r" b="b" t="t" l="l"/>
              <a:pathLst>
                <a:path h="1702321" w="4918978">
                  <a:moveTo>
                    <a:pt x="0" y="0"/>
                  </a:moveTo>
                  <a:lnTo>
                    <a:pt x="4918978" y="0"/>
                  </a:lnTo>
                  <a:lnTo>
                    <a:pt x="4918978" y="1702321"/>
                  </a:lnTo>
                  <a:lnTo>
                    <a:pt x="0" y="170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576699" y="1110469"/>
              <a:ext cx="3376842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advanced manufacturing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313540" y="3409948"/>
              <a:ext cx="1903159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Construction 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836962" y="2307664"/>
              <a:ext cx="2856315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food and agriculture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687486" y="4591148"/>
              <a:ext cx="315526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 AND LOW CARBON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810007" y="5739952"/>
              <a:ext cx="300193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AND SOCIAL CARE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966158" y="6829751"/>
              <a:ext cx="2597923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CREATIVE AND DIGITAL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892404" y="8003035"/>
              <a:ext cx="2745431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 AND CULTURE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892914" y="2194051"/>
            <a:ext cx="2502173" cy="448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3200">
                <a:solidFill>
                  <a:srgbClr val="000000"/>
                </a:solidFill>
                <a:latin typeface="Zuume Cut 1"/>
                <a:ea typeface="Zuume Cut 1"/>
                <a:cs typeface="Zuume Cut 1"/>
                <a:sym typeface="Zuume Cut 1"/>
              </a:rPr>
              <a:t>BURNLEY AND PENDLE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9892956" y="2051865"/>
            <a:ext cx="6480178" cy="8330393"/>
          </a:xfrm>
          <a:custGeom>
            <a:avLst/>
            <a:gdLst/>
            <a:ahLst/>
            <a:cxnLst/>
            <a:rect r="r" b="b" t="t" l="l"/>
            <a:pathLst>
              <a:path h="8330393" w="6480178">
                <a:moveTo>
                  <a:pt x="0" y="0"/>
                </a:moveTo>
                <a:lnTo>
                  <a:pt x="6480179" y="0"/>
                </a:lnTo>
                <a:lnTo>
                  <a:pt x="6480179" y="8330393"/>
                </a:lnTo>
                <a:lnTo>
                  <a:pt x="0" y="83303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262241" y="2255817"/>
            <a:ext cx="1198199" cy="1227968"/>
          </a:xfrm>
          <a:custGeom>
            <a:avLst/>
            <a:gdLst/>
            <a:ahLst/>
            <a:cxnLst/>
            <a:rect r="r" b="b" t="t" l="l"/>
            <a:pathLst>
              <a:path h="1227968" w="1198199">
                <a:moveTo>
                  <a:pt x="0" y="0"/>
                </a:moveTo>
                <a:lnTo>
                  <a:pt x="1198199" y="0"/>
                </a:lnTo>
                <a:lnTo>
                  <a:pt x="1198199" y="1227968"/>
                </a:lnTo>
                <a:lnTo>
                  <a:pt x="0" y="122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203480" y="8675107"/>
            <a:ext cx="1803527" cy="1214205"/>
          </a:xfrm>
          <a:custGeom>
            <a:avLst/>
            <a:gdLst/>
            <a:ahLst/>
            <a:cxnLst/>
            <a:rect r="r" b="b" t="t" l="l"/>
            <a:pathLst>
              <a:path h="1214205" w="1803527">
                <a:moveTo>
                  <a:pt x="0" y="0"/>
                </a:moveTo>
                <a:lnTo>
                  <a:pt x="1803527" y="0"/>
                </a:lnTo>
                <a:lnTo>
                  <a:pt x="1803527" y="1214205"/>
                </a:lnTo>
                <a:lnTo>
                  <a:pt x="0" y="1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828400" y="8524803"/>
            <a:ext cx="1939696" cy="819218"/>
          </a:xfrm>
          <a:custGeom>
            <a:avLst/>
            <a:gdLst/>
            <a:ahLst/>
            <a:cxnLst/>
            <a:rect r="r" b="b" t="t" l="l"/>
            <a:pathLst>
              <a:path h="819218" w="1939696">
                <a:moveTo>
                  <a:pt x="0" y="0"/>
                </a:moveTo>
                <a:lnTo>
                  <a:pt x="1939696" y="0"/>
                </a:lnTo>
                <a:lnTo>
                  <a:pt x="1939696" y="819218"/>
                </a:lnTo>
                <a:lnTo>
                  <a:pt x="0" y="8192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009122" y="6875794"/>
            <a:ext cx="2131250" cy="579995"/>
          </a:xfrm>
          <a:custGeom>
            <a:avLst/>
            <a:gdLst/>
            <a:ahLst/>
            <a:cxnLst/>
            <a:rect r="r" b="b" t="t" l="l"/>
            <a:pathLst>
              <a:path h="579995" w="2131250">
                <a:moveTo>
                  <a:pt x="0" y="0"/>
                </a:moveTo>
                <a:lnTo>
                  <a:pt x="2131250" y="0"/>
                </a:lnTo>
                <a:lnTo>
                  <a:pt x="2131250" y="579994"/>
                </a:lnTo>
                <a:lnTo>
                  <a:pt x="0" y="5799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839435" y="6945340"/>
            <a:ext cx="1730244" cy="807078"/>
          </a:xfrm>
          <a:custGeom>
            <a:avLst/>
            <a:gdLst/>
            <a:ahLst/>
            <a:cxnLst/>
            <a:rect r="r" b="b" t="t" l="l"/>
            <a:pathLst>
              <a:path h="807078" w="1730244">
                <a:moveTo>
                  <a:pt x="0" y="0"/>
                </a:moveTo>
                <a:lnTo>
                  <a:pt x="1730244" y="0"/>
                </a:lnTo>
                <a:lnTo>
                  <a:pt x="1730244" y="807078"/>
                </a:lnTo>
                <a:lnTo>
                  <a:pt x="0" y="8070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180838" y="841497"/>
            <a:ext cx="9926324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YOUR AREA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1063" y="142460"/>
            <a:ext cx="19170127" cy="10764081"/>
          </a:xfrm>
          <a:custGeom>
            <a:avLst/>
            <a:gdLst/>
            <a:ahLst/>
            <a:cxnLst/>
            <a:rect r="r" b="b" t="t" l="l"/>
            <a:pathLst>
              <a:path h="10764081" w="19170127">
                <a:moveTo>
                  <a:pt x="0" y="0"/>
                </a:moveTo>
                <a:lnTo>
                  <a:pt x="19170126" y="0"/>
                </a:lnTo>
                <a:lnTo>
                  <a:pt x="19170126" y="10764080"/>
                </a:lnTo>
                <a:lnTo>
                  <a:pt x="0" y="10764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60593" y="9109620"/>
            <a:ext cx="1763393" cy="482657"/>
            <a:chOff x="0" y="0"/>
            <a:chExt cx="464433" cy="127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4433" cy="127119"/>
            </a:xfrm>
            <a:custGeom>
              <a:avLst/>
              <a:gdLst/>
              <a:ahLst/>
              <a:cxnLst/>
              <a:rect r="r" b="b" t="t" l="l"/>
              <a:pathLst>
                <a:path h="127119" w="464433">
                  <a:moveTo>
                    <a:pt x="0" y="0"/>
                  </a:moveTo>
                  <a:lnTo>
                    <a:pt x="464433" y="0"/>
                  </a:lnTo>
                  <a:lnTo>
                    <a:pt x="46443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4A581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6443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050876" y="9109620"/>
            <a:ext cx="1220633" cy="482657"/>
            <a:chOff x="0" y="0"/>
            <a:chExt cx="321484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118120" y="9003396"/>
            <a:ext cx="1255797" cy="695105"/>
            <a:chOff x="0" y="0"/>
            <a:chExt cx="330745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556816" y="9003396"/>
            <a:ext cx="1333334" cy="695105"/>
            <a:chOff x="0" y="0"/>
            <a:chExt cx="351166" cy="1830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031482" y="9003396"/>
            <a:ext cx="1942820" cy="695105"/>
            <a:chOff x="0" y="0"/>
            <a:chExt cx="511689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11689" cy="183073"/>
            </a:xfrm>
            <a:custGeom>
              <a:avLst/>
              <a:gdLst/>
              <a:ahLst/>
              <a:cxnLst/>
              <a:rect r="r" b="b" t="t" l="l"/>
              <a:pathLst>
                <a:path h="183073" w="511689">
                  <a:moveTo>
                    <a:pt x="0" y="0"/>
                  </a:moveTo>
                  <a:lnTo>
                    <a:pt x="511689" y="0"/>
                  </a:lnTo>
                  <a:lnTo>
                    <a:pt x="511689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511689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ACCOMMODaTION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FOOD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072790" y="2476701"/>
            <a:ext cx="2539000" cy="5732381"/>
          </a:xfrm>
          <a:custGeom>
            <a:avLst/>
            <a:gdLst/>
            <a:ahLst/>
            <a:cxnLst/>
            <a:rect r="r" b="b" t="t" l="l"/>
            <a:pathLst>
              <a:path h="5732381" w="2539000">
                <a:moveTo>
                  <a:pt x="0" y="0"/>
                </a:moveTo>
                <a:lnTo>
                  <a:pt x="2539000" y="0"/>
                </a:lnTo>
                <a:lnTo>
                  <a:pt x="2539000" y="5732381"/>
                </a:lnTo>
                <a:lnTo>
                  <a:pt x="0" y="5732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447534" y="2550824"/>
            <a:ext cx="2909265" cy="5584135"/>
          </a:xfrm>
          <a:custGeom>
            <a:avLst/>
            <a:gdLst/>
            <a:ahLst/>
            <a:cxnLst/>
            <a:rect r="r" b="b" t="t" l="l"/>
            <a:pathLst>
              <a:path h="5584135" w="2909265">
                <a:moveTo>
                  <a:pt x="0" y="0"/>
                </a:moveTo>
                <a:lnTo>
                  <a:pt x="2909266" y="0"/>
                </a:lnTo>
                <a:lnTo>
                  <a:pt x="2909266" y="5584135"/>
                </a:lnTo>
                <a:lnTo>
                  <a:pt x="0" y="5584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987670" y="2996812"/>
            <a:ext cx="2586801" cy="5055376"/>
          </a:xfrm>
          <a:custGeom>
            <a:avLst/>
            <a:gdLst/>
            <a:ahLst/>
            <a:cxnLst/>
            <a:rect r="r" b="b" t="t" l="l"/>
            <a:pathLst>
              <a:path h="5055376" w="2586801">
                <a:moveTo>
                  <a:pt x="0" y="0"/>
                </a:moveTo>
                <a:lnTo>
                  <a:pt x="2586802" y="0"/>
                </a:lnTo>
                <a:lnTo>
                  <a:pt x="2586802" y="5055376"/>
                </a:lnTo>
                <a:lnTo>
                  <a:pt x="0" y="505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459616" y="3424860"/>
            <a:ext cx="2318648" cy="4543042"/>
          </a:xfrm>
          <a:custGeom>
            <a:avLst/>
            <a:gdLst/>
            <a:ahLst/>
            <a:cxnLst/>
            <a:rect r="r" b="b" t="t" l="l"/>
            <a:pathLst>
              <a:path h="4543042" w="2318648">
                <a:moveTo>
                  <a:pt x="0" y="0"/>
                </a:moveTo>
                <a:lnTo>
                  <a:pt x="2318648" y="0"/>
                </a:lnTo>
                <a:lnTo>
                  <a:pt x="2318648" y="4543041"/>
                </a:lnTo>
                <a:lnTo>
                  <a:pt x="0" y="45430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617166" y="3629870"/>
            <a:ext cx="2448889" cy="4338032"/>
          </a:xfrm>
          <a:custGeom>
            <a:avLst/>
            <a:gdLst/>
            <a:ahLst/>
            <a:cxnLst/>
            <a:rect r="r" b="b" t="t" l="l"/>
            <a:pathLst>
              <a:path h="4338032" w="2448889">
                <a:moveTo>
                  <a:pt x="0" y="0"/>
                </a:moveTo>
                <a:lnTo>
                  <a:pt x="2448888" y="0"/>
                </a:lnTo>
                <a:lnTo>
                  <a:pt x="2448888" y="4338031"/>
                </a:lnTo>
                <a:lnTo>
                  <a:pt x="0" y="43380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845089" y="1264644"/>
            <a:ext cx="12931180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ARE DOING NOW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737911" y="564007"/>
            <a:ext cx="709454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BURNLEY AND PENDLE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24296" y="7728210"/>
            <a:ext cx="99837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15%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281307" y="7728210"/>
            <a:ext cx="1008107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19%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38154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19%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599715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6%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57551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1063" y="142460"/>
            <a:ext cx="19170127" cy="10764081"/>
          </a:xfrm>
          <a:custGeom>
            <a:avLst/>
            <a:gdLst/>
            <a:ahLst/>
            <a:cxnLst/>
            <a:rect r="r" b="b" t="t" l="l"/>
            <a:pathLst>
              <a:path h="10764081" w="19170127">
                <a:moveTo>
                  <a:pt x="0" y="0"/>
                </a:moveTo>
                <a:lnTo>
                  <a:pt x="19170126" y="0"/>
                </a:lnTo>
                <a:lnTo>
                  <a:pt x="19170126" y="10764080"/>
                </a:lnTo>
                <a:lnTo>
                  <a:pt x="0" y="10764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031482" y="9003396"/>
            <a:ext cx="1942820" cy="695105"/>
            <a:chOff x="0" y="0"/>
            <a:chExt cx="511689" cy="1830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11689" cy="183073"/>
            </a:xfrm>
            <a:custGeom>
              <a:avLst/>
              <a:gdLst/>
              <a:ahLst/>
              <a:cxnLst/>
              <a:rect r="r" b="b" t="t" l="l"/>
              <a:pathLst>
                <a:path h="183073" w="511689">
                  <a:moveTo>
                    <a:pt x="0" y="0"/>
                  </a:moveTo>
                  <a:lnTo>
                    <a:pt x="511689" y="0"/>
                  </a:lnTo>
                  <a:lnTo>
                    <a:pt x="511689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511689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ACCOMMODaTION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FOOD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0593" y="9109620"/>
            <a:ext cx="1763393" cy="482657"/>
            <a:chOff x="0" y="0"/>
            <a:chExt cx="464433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4433" cy="127119"/>
            </a:xfrm>
            <a:custGeom>
              <a:avLst/>
              <a:gdLst/>
              <a:ahLst/>
              <a:cxnLst/>
              <a:rect r="r" b="b" t="t" l="l"/>
              <a:pathLst>
                <a:path h="127119" w="464433">
                  <a:moveTo>
                    <a:pt x="0" y="0"/>
                  </a:moveTo>
                  <a:lnTo>
                    <a:pt x="464433" y="0"/>
                  </a:lnTo>
                  <a:lnTo>
                    <a:pt x="46443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4A581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46443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050876" y="9109620"/>
            <a:ext cx="1220633" cy="482657"/>
            <a:chOff x="0" y="0"/>
            <a:chExt cx="321484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118120" y="9003396"/>
            <a:ext cx="1255797" cy="695105"/>
            <a:chOff x="0" y="0"/>
            <a:chExt cx="330745" cy="1830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556816" y="9003396"/>
            <a:ext cx="1333334" cy="695105"/>
            <a:chOff x="0" y="0"/>
            <a:chExt cx="351166" cy="1830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185106" y="2222929"/>
            <a:ext cx="2587172" cy="5841141"/>
          </a:xfrm>
          <a:custGeom>
            <a:avLst/>
            <a:gdLst/>
            <a:ahLst/>
            <a:cxnLst/>
            <a:rect r="r" b="b" t="t" l="l"/>
            <a:pathLst>
              <a:path h="5841141" w="2587172">
                <a:moveTo>
                  <a:pt x="0" y="0"/>
                </a:moveTo>
                <a:lnTo>
                  <a:pt x="2587173" y="0"/>
                </a:lnTo>
                <a:lnTo>
                  <a:pt x="2587173" y="5841142"/>
                </a:lnTo>
                <a:lnTo>
                  <a:pt x="0" y="5841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424844" y="2513197"/>
            <a:ext cx="2861941" cy="5260606"/>
          </a:xfrm>
          <a:custGeom>
            <a:avLst/>
            <a:gdLst/>
            <a:ahLst/>
            <a:cxnLst/>
            <a:rect r="r" b="b" t="t" l="l"/>
            <a:pathLst>
              <a:path h="5260606" w="2861941">
                <a:moveTo>
                  <a:pt x="0" y="0"/>
                </a:moveTo>
                <a:lnTo>
                  <a:pt x="2861941" y="0"/>
                </a:lnTo>
                <a:lnTo>
                  <a:pt x="2861941" y="5260606"/>
                </a:lnTo>
                <a:lnTo>
                  <a:pt x="0" y="5260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243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87330" y="2698522"/>
            <a:ext cx="2691215" cy="5259430"/>
          </a:xfrm>
          <a:custGeom>
            <a:avLst/>
            <a:gdLst/>
            <a:ahLst/>
            <a:cxnLst/>
            <a:rect r="r" b="b" t="t" l="l"/>
            <a:pathLst>
              <a:path h="5259430" w="2691215">
                <a:moveTo>
                  <a:pt x="0" y="0"/>
                </a:moveTo>
                <a:lnTo>
                  <a:pt x="2691215" y="0"/>
                </a:lnTo>
                <a:lnTo>
                  <a:pt x="2691215" y="5259430"/>
                </a:lnTo>
                <a:lnTo>
                  <a:pt x="0" y="5259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341062" y="3233862"/>
            <a:ext cx="2411050" cy="4724091"/>
          </a:xfrm>
          <a:custGeom>
            <a:avLst/>
            <a:gdLst/>
            <a:ahLst/>
            <a:cxnLst/>
            <a:rect r="r" b="b" t="t" l="l"/>
            <a:pathLst>
              <a:path h="4724091" w="2411050">
                <a:moveTo>
                  <a:pt x="0" y="0"/>
                </a:moveTo>
                <a:lnTo>
                  <a:pt x="2411051" y="0"/>
                </a:lnTo>
                <a:lnTo>
                  <a:pt x="2411051" y="4724090"/>
                </a:lnTo>
                <a:lnTo>
                  <a:pt x="0" y="47240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658454" y="3493502"/>
            <a:ext cx="2580160" cy="4570569"/>
          </a:xfrm>
          <a:custGeom>
            <a:avLst/>
            <a:gdLst/>
            <a:ahLst/>
            <a:cxnLst/>
            <a:rect r="r" b="b" t="t" l="l"/>
            <a:pathLst>
              <a:path h="4570569" w="2580160">
                <a:moveTo>
                  <a:pt x="0" y="0"/>
                </a:moveTo>
                <a:lnTo>
                  <a:pt x="2580160" y="0"/>
                </a:lnTo>
                <a:lnTo>
                  <a:pt x="2580160" y="4570569"/>
                </a:lnTo>
                <a:lnTo>
                  <a:pt x="0" y="45705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911958" y="1264644"/>
            <a:ext cx="14641959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WILL BE DOING IN 2034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620598" y="564007"/>
            <a:ext cx="7329167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BURNLEY AND PENDLE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873603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19%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292449" y="7728210"/>
            <a:ext cx="100563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18%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08655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16%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27501" y="7728210"/>
            <a:ext cx="100728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10%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545357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6%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DAG_4XJQ2Cg</dc:identifier>
  <dcterms:modified xsi:type="dcterms:W3CDTF">2011-08-01T06:04:30Z</dcterms:modified>
  <cp:revision>1</cp:revision>
  <dc:title>EXPLORE the future of jobs in Burnley &amp; Pendle 2026</dc:title>
</cp:coreProperties>
</file>