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14" Target="../media/image90.png" Type="http://schemas.openxmlformats.org/officeDocument/2006/relationships/image"/><Relationship Id="rId15" Target="../media/image91.png" Type="http://schemas.openxmlformats.org/officeDocument/2006/relationships/image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2" Target="../media/image92.png" Type="http://schemas.openxmlformats.org/officeDocument/2006/relationships/image"/><Relationship Id="rId3" Target="../media/image93.png" Type="http://schemas.openxmlformats.org/officeDocument/2006/relationships/image"/><Relationship Id="rId4" Target="../media/image94.png" Type="http://schemas.openxmlformats.org/officeDocument/2006/relationships/image"/><Relationship Id="rId5" Target="../media/image95.pn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png" Type="http://schemas.openxmlformats.org/officeDocument/2006/relationships/image"/><Relationship Id="rId12" Target="../media/image100.png" Type="http://schemas.openxmlformats.org/officeDocument/2006/relationships/image"/><Relationship Id="rId13" Target="../media/image102.png" Type="http://schemas.openxmlformats.org/officeDocument/2006/relationships/image"/><Relationship Id="rId2" Target="../media/image104.png" Type="http://schemas.openxmlformats.org/officeDocument/2006/relationships/image"/><Relationship Id="rId3" Target="../media/image93.png" Type="http://schemas.openxmlformats.org/officeDocument/2006/relationships/image"/><Relationship Id="rId4" Target="../media/image95.png" Type="http://schemas.openxmlformats.org/officeDocument/2006/relationships/image"/><Relationship Id="rId5" Target="../media/image99.png" Type="http://schemas.openxmlformats.org/officeDocument/2006/relationships/image"/><Relationship Id="rId6" Target="../media/image101.png" Type="http://schemas.openxmlformats.org/officeDocument/2006/relationships/image"/><Relationship Id="rId7" Target="../media/image103.png" Type="http://schemas.openxmlformats.org/officeDocument/2006/relationships/image"/><Relationship Id="rId8" Target="../media/image94.pn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jpeg" Type="http://schemas.openxmlformats.org/officeDocument/2006/relationships/image"/><Relationship Id="rId3" Target="../media/image106.png" Type="http://schemas.openxmlformats.org/officeDocument/2006/relationships/image"/><Relationship Id="rId4" Target="../media/image10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11" Target="../media/image117.png" Type="http://schemas.openxmlformats.org/officeDocument/2006/relationships/image"/><Relationship Id="rId12" Target="../media/image118.png" Type="http://schemas.openxmlformats.org/officeDocument/2006/relationships/image"/><Relationship Id="rId13" Target="../media/image119.png" Type="http://schemas.openxmlformats.org/officeDocument/2006/relationships/image"/><Relationship Id="rId14" Target="../media/image120.png" Type="http://schemas.openxmlformats.org/officeDocument/2006/relationships/image"/><Relationship Id="rId15" Target="../media/image121.png" Type="http://schemas.openxmlformats.org/officeDocument/2006/relationships/image"/><Relationship Id="rId16" Target="../media/image122.png" Type="http://schemas.openxmlformats.org/officeDocument/2006/relationships/image"/><Relationship Id="rId17" Target="../media/image123.png" Type="http://schemas.openxmlformats.org/officeDocument/2006/relationships/image"/><Relationship Id="rId18" Target="../media/image124.png" Type="http://schemas.openxmlformats.org/officeDocument/2006/relationships/image"/><Relationship Id="rId19" Target="../media/image125.png" Type="http://schemas.openxmlformats.org/officeDocument/2006/relationships/image"/><Relationship Id="rId2" Target="../media/image108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pn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28.png" Type="http://schemas.openxmlformats.org/officeDocument/2006/relationships/image"/><Relationship Id="rId5" Target="../media/image129.png" Type="http://schemas.openxmlformats.org/officeDocument/2006/relationships/image"/><Relationship Id="rId6" Target="../media/image130.png" Type="http://schemas.openxmlformats.org/officeDocument/2006/relationships/image"/><Relationship Id="rId7" Target="../media/image131.png" Type="http://schemas.openxmlformats.org/officeDocument/2006/relationships/image"/><Relationship Id="rId8" Target="../media/image1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3.png" Type="http://schemas.openxmlformats.org/officeDocument/2006/relationships/image"/><Relationship Id="rId5" Target="../media/image134.png" Type="http://schemas.openxmlformats.org/officeDocument/2006/relationships/image"/><Relationship Id="rId6" Target="../media/image135.png" Type="http://schemas.openxmlformats.org/officeDocument/2006/relationships/image"/><Relationship Id="rId7" Target="../media/image136.png" Type="http://schemas.openxmlformats.org/officeDocument/2006/relationships/image"/><Relationship Id="rId8" Target="../media/image137.pn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9.png" Type="http://schemas.openxmlformats.org/officeDocument/2006/relationships/image"/><Relationship Id="rId5" Target="../media/image140.png" Type="http://schemas.openxmlformats.org/officeDocument/2006/relationships/image"/><Relationship Id="rId6" Target="../media/image141.png" Type="http://schemas.openxmlformats.org/officeDocument/2006/relationships/image"/><Relationship Id="rId7" Target="../media/image142.png" Type="http://schemas.openxmlformats.org/officeDocument/2006/relationships/image"/><Relationship Id="rId8" Target="../media/image143.png" Type="http://schemas.openxmlformats.org/officeDocument/2006/relationships/image"/><Relationship Id="rId9" Target="../media/image14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47.pn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png" Type="http://schemas.openxmlformats.org/officeDocument/2006/relationships/image"/><Relationship Id="rId11" Target="../media/image157.png" Type="http://schemas.openxmlformats.org/officeDocument/2006/relationships/image"/><Relationship Id="rId12" Target="../media/image158.png" Type="http://schemas.openxmlformats.org/officeDocument/2006/relationships/image"/><Relationship Id="rId13" Target="../media/image159.png" Type="http://schemas.openxmlformats.org/officeDocument/2006/relationships/image"/><Relationship Id="rId14" Target="../media/image160.png" Type="http://schemas.openxmlformats.org/officeDocument/2006/relationships/image"/><Relationship Id="rId15" Target="../media/image161.png" Type="http://schemas.openxmlformats.org/officeDocument/2006/relationships/image"/><Relationship Id="rId16" Target="../media/image162.png" Type="http://schemas.openxmlformats.org/officeDocument/2006/relationships/image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png" Type="http://schemas.openxmlformats.org/officeDocument/2006/relationships/image"/><Relationship Id="rId7" Target="../media/image153.png" Type="http://schemas.openxmlformats.org/officeDocument/2006/relationships/image"/><Relationship Id="rId8" Target="../media/image154.png" Type="http://schemas.openxmlformats.org/officeDocument/2006/relationships/image"/><Relationship Id="rId9" Target="../media/image15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3.jpeg" Type="http://schemas.openxmlformats.org/officeDocument/2006/relationships/image"/><Relationship Id="rId3" Target="../media/image164.png" Type="http://schemas.openxmlformats.org/officeDocument/2006/relationships/image"/><Relationship Id="rId4" Target="../media/image165.png" Type="http://schemas.openxmlformats.org/officeDocument/2006/relationships/image"/><Relationship Id="rId5" Target="../media/image16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png" Type="http://schemas.openxmlformats.org/officeDocument/2006/relationships/image"/><Relationship Id="rId2" Target="../media/image167.jpeg" Type="http://schemas.openxmlformats.org/officeDocument/2006/relationships/image"/><Relationship Id="rId3" Target="../media/image168.png" Type="http://schemas.openxmlformats.org/officeDocument/2006/relationships/image"/><Relationship Id="rId4" Target="../media/image169.png" Type="http://schemas.openxmlformats.org/officeDocument/2006/relationships/image"/><Relationship Id="rId5" Target="../media/image170.png" Type="http://schemas.openxmlformats.org/officeDocument/2006/relationships/image"/><Relationship Id="rId6" Target="../media/image171.png" Type="http://schemas.openxmlformats.org/officeDocument/2006/relationships/image"/><Relationship Id="rId7" Target="../media/image172.png" Type="http://schemas.openxmlformats.org/officeDocument/2006/relationships/image"/><Relationship Id="rId8" Target="../media/image173.pn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jpeg" Type="http://schemas.openxmlformats.org/officeDocument/2006/relationships/image"/><Relationship Id="rId3" Target="../media/image176.png" Type="http://schemas.openxmlformats.org/officeDocument/2006/relationships/image"/><Relationship Id="rId4" Target="../media/image177.png" Type="http://schemas.openxmlformats.org/officeDocument/2006/relationships/image"/><Relationship Id="rId5" Target="../media/image178.png" Type="http://schemas.openxmlformats.org/officeDocument/2006/relationships/image"/><Relationship Id="rId6" Target="../media/image179.png" Type="http://schemas.openxmlformats.org/officeDocument/2006/relationships/image"/><Relationship Id="rId7" Target="../media/image180.png" Type="http://schemas.openxmlformats.org/officeDocument/2006/relationships/image"/><Relationship Id="rId8" Target="../media/image18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png" Type="http://schemas.openxmlformats.org/officeDocument/2006/relationships/image"/><Relationship Id="rId11" Target="../media/image191.png" Type="http://schemas.openxmlformats.org/officeDocument/2006/relationships/image"/><Relationship Id="rId12" Target="../media/image192.png" Type="http://schemas.openxmlformats.org/officeDocument/2006/relationships/image"/><Relationship Id="rId13" Target="../media/image193.png" Type="http://schemas.openxmlformats.org/officeDocument/2006/relationships/image"/><Relationship Id="rId2" Target="../media/image182.jpeg" Type="http://schemas.openxmlformats.org/officeDocument/2006/relationships/image"/><Relationship Id="rId3" Target="../media/image183.png" Type="http://schemas.openxmlformats.org/officeDocument/2006/relationships/image"/><Relationship Id="rId4" Target="../media/image184.png" Type="http://schemas.openxmlformats.org/officeDocument/2006/relationships/image"/><Relationship Id="rId5" Target="../media/image185.png" Type="http://schemas.openxmlformats.org/officeDocument/2006/relationships/image"/><Relationship Id="rId6" Target="../media/image186.png" Type="http://schemas.openxmlformats.org/officeDocument/2006/relationships/image"/><Relationship Id="rId7" Target="../media/image187.png" Type="http://schemas.openxmlformats.org/officeDocument/2006/relationships/image"/><Relationship Id="rId8" Target="../media/image188.png" Type="http://schemas.openxmlformats.org/officeDocument/2006/relationships/image"/><Relationship Id="rId9" Target="../media/image18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2.png" Type="http://schemas.openxmlformats.org/officeDocument/2006/relationships/image"/><Relationship Id="rId11" Target="../media/image203.png" Type="http://schemas.openxmlformats.org/officeDocument/2006/relationships/image"/><Relationship Id="rId12" Target="../media/image204.png" Type="http://schemas.openxmlformats.org/officeDocument/2006/relationships/image"/><Relationship Id="rId13" Target="../media/image205.png" Type="http://schemas.openxmlformats.org/officeDocument/2006/relationships/image"/><Relationship Id="rId14" Target="../media/image206.png" Type="http://schemas.openxmlformats.org/officeDocument/2006/relationships/image"/><Relationship Id="rId15" Target="../media/image207.png" Type="http://schemas.openxmlformats.org/officeDocument/2006/relationships/image"/><Relationship Id="rId16" Target="../media/image208.png" Type="http://schemas.openxmlformats.org/officeDocument/2006/relationships/image"/><Relationship Id="rId17" Target="../media/image209.png" Type="http://schemas.openxmlformats.org/officeDocument/2006/relationships/image"/><Relationship Id="rId18" Target="../media/image210.png" Type="http://schemas.openxmlformats.org/officeDocument/2006/relationships/image"/><Relationship Id="rId2" Target="../media/image194.jpeg" Type="http://schemas.openxmlformats.org/officeDocument/2006/relationships/image"/><Relationship Id="rId3" Target="../media/image195.png" Type="http://schemas.openxmlformats.org/officeDocument/2006/relationships/image"/><Relationship Id="rId4" Target="../media/image196.png" Type="http://schemas.openxmlformats.org/officeDocument/2006/relationships/image"/><Relationship Id="rId5" Target="../media/image197.png" Type="http://schemas.openxmlformats.org/officeDocument/2006/relationships/image"/><Relationship Id="rId6" Target="../media/image198.png" Type="http://schemas.openxmlformats.org/officeDocument/2006/relationships/image"/><Relationship Id="rId7" Target="../media/image199.png" Type="http://schemas.openxmlformats.org/officeDocument/2006/relationships/image"/><Relationship Id="rId8" Target="../media/image200.png" Type="http://schemas.openxmlformats.org/officeDocument/2006/relationships/image"/><Relationship Id="rId9" Target="../media/image20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1.jpeg" Type="http://schemas.openxmlformats.org/officeDocument/2006/relationships/image"/><Relationship Id="rId3" Target="../media/image212.png" Type="http://schemas.openxmlformats.org/officeDocument/2006/relationships/image"/><Relationship Id="rId4" Target="../media/image213.png" Type="http://schemas.openxmlformats.org/officeDocument/2006/relationships/image"/><Relationship Id="rId5" Target="../media/image214.png" Type="http://schemas.openxmlformats.org/officeDocument/2006/relationships/image"/><Relationship Id="rId6" Target="../media/image215.png" Type="http://schemas.openxmlformats.org/officeDocument/2006/relationships/image"/><Relationship Id="rId7" Target="../media/image21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18.png" Type="http://schemas.openxmlformats.org/officeDocument/2006/relationships/image"/><Relationship Id="rId4" Target="../media/image219.png" Type="http://schemas.openxmlformats.org/officeDocument/2006/relationships/image"/><Relationship Id="rId5" Target="../media/image22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3.png" Type="http://schemas.openxmlformats.org/officeDocument/2006/relationships/image"/><Relationship Id="rId6" Target="../media/image224.png" Type="http://schemas.openxmlformats.org/officeDocument/2006/relationships/image"/><Relationship Id="rId7" Target="../media/image225.png" Type="http://schemas.openxmlformats.org/officeDocument/2006/relationships/image"/><Relationship Id="rId8" Target="../media/image22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2.png" Type="http://schemas.openxmlformats.org/officeDocument/2006/relationships/image"/><Relationship Id="rId11" Target="../media/image233.png" Type="http://schemas.openxmlformats.org/officeDocument/2006/relationships/image"/><Relationship Id="rId12" Target="../media/image234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3.png" Type="http://schemas.openxmlformats.org/officeDocument/2006/relationships/image"/><Relationship Id="rId6" Target="../media/image228.png" Type="http://schemas.openxmlformats.org/officeDocument/2006/relationships/image"/><Relationship Id="rId7" Target="../media/image229.png" Type="http://schemas.openxmlformats.org/officeDocument/2006/relationships/image"/><Relationship Id="rId8" Target="../media/image230.png" Type="http://schemas.openxmlformats.org/officeDocument/2006/relationships/image"/><Relationship Id="rId9" Target="../media/image23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9.png" Type="http://schemas.openxmlformats.org/officeDocument/2006/relationships/image"/><Relationship Id="rId11" Target="../media/image240.png" Type="http://schemas.openxmlformats.org/officeDocument/2006/relationships/image"/><Relationship Id="rId12" Target="../media/image241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4.png" Type="http://schemas.openxmlformats.org/officeDocument/2006/relationships/image"/><Relationship Id="rId6" Target="../media/image235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6.png" Type="http://schemas.openxmlformats.org/officeDocument/2006/relationships/image"/><Relationship Id="rId11" Target="../media/image247.png" Type="http://schemas.openxmlformats.org/officeDocument/2006/relationships/image"/><Relationship Id="rId12" Target="../media/image248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5.png" Type="http://schemas.openxmlformats.org/officeDocument/2006/relationships/image"/><Relationship Id="rId6" Target="../media/image242.png" Type="http://schemas.openxmlformats.org/officeDocument/2006/relationships/image"/><Relationship Id="rId7" Target="../media/image243.png" Type="http://schemas.openxmlformats.org/officeDocument/2006/relationships/image"/><Relationship Id="rId8" Target="../media/image244.png" Type="http://schemas.openxmlformats.org/officeDocument/2006/relationships/image"/><Relationship Id="rId9" Target="../media/image24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3.png" Type="http://schemas.openxmlformats.org/officeDocument/2006/relationships/image"/><Relationship Id="rId11" Target="../media/image254.png" Type="http://schemas.openxmlformats.org/officeDocument/2006/relationships/image"/><Relationship Id="rId12" Target="../media/image255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6.png" Type="http://schemas.openxmlformats.org/officeDocument/2006/relationships/image"/><Relationship Id="rId6" Target="../media/image249.png" Type="http://schemas.openxmlformats.org/officeDocument/2006/relationships/image"/><Relationship Id="rId7" Target="../media/image250.png" Type="http://schemas.openxmlformats.org/officeDocument/2006/relationships/image"/><Relationship Id="rId8" Target="../media/image251.png" Type="http://schemas.openxmlformats.org/officeDocument/2006/relationships/image"/><Relationship Id="rId9" Target="../media/image25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57.png" Type="http://schemas.openxmlformats.org/officeDocument/2006/relationships/image"/><Relationship Id="rId4" Target="../media/image258.png" Type="http://schemas.openxmlformats.org/officeDocument/2006/relationships/image"/><Relationship Id="rId5" Target="../media/image259.png" Type="http://schemas.openxmlformats.org/officeDocument/2006/relationships/image"/><Relationship Id="rId6" Target="../media/image260.png" Type="http://schemas.openxmlformats.org/officeDocument/2006/relationships/image"/><Relationship Id="rId7" Target="../media/image261.png" Type="http://schemas.openxmlformats.org/officeDocument/2006/relationships/image"/><Relationship Id="rId8" Target="../media/image262.png" Type="http://schemas.openxmlformats.org/officeDocument/2006/relationships/image"/><Relationship Id="rId9" Target="../media/image26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64.png" Type="http://schemas.openxmlformats.org/officeDocument/2006/relationships/image"/><Relationship Id="rId4" Target="../media/image265.png" Type="http://schemas.openxmlformats.org/officeDocument/2006/relationships/image"/><Relationship Id="rId5" Target="../media/image266.png" Type="http://schemas.openxmlformats.org/officeDocument/2006/relationships/image"/><Relationship Id="rId6" Target="../media/image267.png" Type="http://schemas.openxmlformats.org/officeDocument/2006/relationships/image"/><Relationship Id="rId7" Target="../media/image268.png" Type="http://schemas.openxmlformats.org/officeDocument/2006/relationships/image"/><Relationship Id="rId8" Target="../media/image269.png" Type="http://schemas.openxmlformats.org/officeDocument/2006/relationships/image"/><Relationship Id="rId9" Target="../media/image27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8.png" Type="http://schemas.openxmlformats.org/officeDocument/2006/relationships/image"/><Relationship Id="rId2" Target="../media/image256.png" Type="http://schemas.openxmlformats.org/officeDocument/2006/relationships/image"/><Relationship Id="rId3" Target="../media/image271.png" Type="http://schemas.openxmlformats.org/officeDocument/2006/relationships/image"/><Relationship Id="rId4" Target="../media/image272.png" Type="http://schemas.openxmlformats.org/officeDocument/2006/relationships/image"/><Relationship Id="rId5" Target="../media/image273.png" Type="http://schemas.openxmlformats.org/officeDocument/2006/relationships/image"/><Relationship Id="rId6" Target="../media/image274.png" Type="http://schemas.openxmlformats.org/officeDocument/2006/relationships/image"/><Relationship Id="rId7" Target="../media/image275.png" Type="http://schemas.openxmlformats.org/officeDocument/2006/relationships/image"/><Relationship Id="rId8" Target="../media/image276.png" Type="http://schemas.openxmlformats.org/officeDocument/2006/relationships/image"/><Relationship Id="rId9" Target="../media/image27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6.png" Type="http://schemas.openxmlformats.org/officeDocument/2006/relationships/image"/><Relationship Id="rId11" Target="../media/image287.png" Type="http://schemas.openxmlformats.org/officeDocument/2006/relationships/image"/><Relationship Id="rId12" Target="../media/image288.png" Type="http://schemas.openxmlformats.org/officeDocument/2006/relationships/image"/><Relationship Id="rId13" Target="../media/image289.png" Type="http://schemas.openxmlformats.org/officeDocument/2006/relationships/image"/><Relationship Id="rId2" Target="../media/image256.png" Type="http://schemas.openxmlformats.org/officeDocument/2006/relationships/image"/><Relationship Id="rId3" Target="../media/image279.png" Type="http://schemas.openxmlformats.org/officeDocument/2006/relationships/image"/><Relationship Id="rId4" Target="../media/image280.png" Type="http://schemas.openxmlformats.org/officeDocument/2006/relationships/image"/><Relationship Id="rId5" Target="../media/image281.png" Type="http://schemas.openxmlformats.org/officeDocument/2006/relationships/image"/><Relationship Id="rId6" Target="../media/image282.png" Type="http://schemas.openxmlformats.org/officeDocument/2006/relationships/image"/><Relationship Id="rId7" Target="../media/image283.png" Type="http://schemas.openxmlformats.org/officeDocument/2006/relationships/image"/><Relationship Id="rId8" Target="../media/image284.png" Type="http://schemas.openxmlformats.org/officeDocument/2006/relationships/image"/><Relationship Id="rId9" Target="../media/image28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pn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media/image38.jpeg" Type="http://schemas.openxmlformats.org/officeDocument/2006/relationships/image"/><Relationship Id="rId20" Target="../media/image56.png" Type="http://schemas.openxmlformats.org/officeDocument/2006/relationships/image"/><Relationship Id="rId21" Target="../media/image57.png" Type="http://schemas.openxmlformats.org/officeDocument/2006/relationships/image"/><Relationship Id="rId22" Target="../media/image58.png" Type="http://schemas.openxmlformats.org/officeDocument/2006/relationships/image"/><Relationship Id="rId23" Target="../media/image59.png" Type="http://schemas.openxmlformats.org/officeDocument/2006/relationships/image"/><Relationship Id="rId24" Target="../media/image60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png" Type="http://schemas.openxmlformats.org/officeDocument/2006/relationships/image"/><Relationship Id="rId17" Target="../media/image68.png" Type="http://schemas.openxmlformats.org/officeDocument/2006/relationships/image"/><Relationship Id="rId18" Target="../media/image69.png" Type="http://schemas.openxmlformats.org/officeDocument/2006/relationships/image"/><Relationship Id="rId2" Target="../media/image38.jpe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4.png" Type="http://schemas.openxmlformats.org/officeDocument/2006/relationships/image"/><Relationship Id="rId7" Target="../media/image7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6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7.png" Type="http://schemas.openxmlformats.org/officeDocument/2006/relationships/image"/><Relationship Id="rId7" Target="../media/image7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72916" y="5858857"/>
            <a:ext cx="854216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LANCASTER AND MORECAMBE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43935" y="1264644"/>
            <a:ext cx="1611536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692643" y="564007"/>
            <a:ext cx="7185076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LANCASTER AND MORECAMBE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30341" y="978894"/>
            <a:ext cx="1088083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91107" y="4276243"/>
            <a:ext cx="2567880" cy="216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90"/>
              </a:lnSpc>
            </a:pPr>
            <a:r>
              <a:rPr lang="en-US" sz="1192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93975" y="4498730"/>
            <a:ext cx="1835051" cy="186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25"/>
              </a:lnSpc>
            </a:pPr>
            <a:r>
              <a:rPr lang="en-US" sz="102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6794" y="978894"/>
            <a:ext cx="1047269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126748" y="3013105"/>
              <a:ext cx="4305228" cy="34862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72"/>
                </a:lnSpc>
              </a:pPr>
              <a:r>
                <a:rPr lang="en-US" sz="15051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80.1%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77533" y="1619654"/>
            <a:ext cx="7681767" cy="7896464"/>
            <a:chOff x="0" y="0"/>
            <a:chExt cx="10242356" cy="105286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838512" y="2497427"/>
              <a:ext cx="6435803" cy="5798723"/>
            </a:xfrm>
            <a:custGeom>
              <a:avLst/>
              <a:gdLst/>
              <a:ahLst/>
              <a:cxnLst/>
              <a:rect r="r" b="b" t="t" l="l"/>
              <a:pathLst>
                <a:path h="5798723" w="6435803">
                  <a:moveTo>
                    <a:pt x="0" y="0"/>
                  </a:moveTo>
                  <a:lnTo>
                    <a:pt x="6435802" y="0"/>
                  </a:lnTo>
                  <a:lnTo>
                    <a:pt x="6435802" y="5798723"/>
                  </a:lnTo>
                  <a:lnTo>
                    <a:pt x="0" y="5798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4368776"/>
              <a:ext cx="3522638" cy="3509494"/>
            </a:xfrm>
            <a:custGeom>
              <a:avLst/>
              <a:gdLst/>
              <a:ahLst/>
              <a:cxnLst/>
              <a:rect r="r" b="b" t="t" l="l"/>
              <a:pathLst>
                <a:path h="3509494" w="3522638">
                  <a:moveTo>
                    <a:pt x="0" y="0"/>
                  </a:moveTo>
                  <a:lnTo>
                    <a:pt x="3522638" y="0"/>
                  </a:lnTo>
                  <a:lnTo>
                    <a:pt x="3522638" y="3509494"/>
                  </a:lnTo>
                  <a:lnTo>
                    <a:pt x="0" y="350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4452" y="0"/>
              <a:ext cx="4252275" cy="4252275"/>
            </a:xfrm>
            <a:custGeom>
              <a:avLst/>
              <a:gdLst/>
              <a:ahLst/>
              <a:cxnLst/>
              <a:rect r="r" b="b" t="t" l="l"/>
              <a:pathLst>
                <a:path h="4252275" w="4252275">
                  <a:moveTo>
                    <a:pt x="0" y="0"/>
                  </a:moveTo>
                  <a:lnTo>
                    <a:pt x="4252275" y="0"/>
                  </a:lnTo>
                  <a:lnTo>
                    <a:pt x="4252275" y="4252275"/>
                  </a:lnTo>
                  <a:lnTo>
                    <a:pt x="0" y="425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13153" y="545461"/>
              <a:ext cx="5129204" cy="5129204"/>
            </a:xfrm>
            <a:custGeom>
              <a:avLst/>
              <a:gdLst/>
              <a:ahLst/>
              <a:cxnLst/>
              <a:rect r="r" b="b" t="t" l="l"/>
              <a:pathLst>
                <a:path h="5129204" w="5129204">
                  <a:moveTo>
                    <a:pt x="0" y="0"/>
                  </a:moveTo>
                  <a:lnTo>
                    <a:pt x="5129203" y="0"/>
                  </a:lnTo>
                  <a:lnTo>
                    <a:pt x="5129203" y="5129203"/>
                  </a:lnTo>
                  <a:lnTo>
                    <a:pt x="0" y="5129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838512" y="6123523"/>
              <a:ext cx="4405096" cy="4405096"/>
            </a:xfrm>
            <a:custGeom>
              <a:avLst/>
              <a:gdLst/>
              <a:ahLst/>
              <a:cxnLst/>
              <a:rect r="r" b="b" t="t" l="l"/>
              <a:pathLst>
                <a:path h="4405096" w="4405096">
                  <a:moveTo>
                    <a:pt x="0" y="0"/>
                  </a:moveTo>
                  <a:lnTo>
                    <a:pt x="4405095" y="0"/>
                  </a:lnTo>
                  <a:lnTo>
                    <a:pt x="4405095" y="4405096"/>
                  </a:lnTo>
                  <a:lnTo>
                    <a:pt x="0" y="440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260384" y="6574622"/>
              <a:ext cx="2834741" cy="1986551"/>
            </a:xfrm>
            <a:custGeom>
              <a:avLst/>
              <a:gdLst/>
              <a:ahLst/>
              <a:cxnLst/>
              <a:rect r="r" b="b" t="t" l="l"/>
              <a:pathLst>
                <a:path h="1986551" w="2834741">
                  <a:moveTo>
                    <a:pt x="0" y="0"/>
                  </a:moveTo>
                  <a:lnTo>
                    <a:pt x="2834741" y="0"/>
                  </a:lnTo>
                  <a:lnTo>
                    <a:pt x="2834741" y="1986551"/>
                  </a:lnTo>
                  <a:lnTo>
                    <a:pt x="0" y="198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4041060" y="4294437"/>
              <a:ext cx="2364260" cy="19475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712"/>
                </a:lnSpc>
              </a:pPr>
              <a:r>
                <a:rPr lang="en-US" sz="836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7.9%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0714" y="3409860"/>
            <a:ext cx="9949231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5214012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311422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963496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7009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6105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4321" y="2018065"/>
            <a:ext cx="13741720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37668" y="834783"/>
            <a:ext cx="6564790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216486" y="834783"/>
            <a:ext cx="9807155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36408" y="2018065"/>
            <a:ext cx="12097547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15621" y="5858857"/>
            <a:ext cx="885675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LANCASTER AND MORECAMBE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16263" y="709099"/>
            <a:ext cx="14188196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3081" y="3985063"/>
            <a:ext cx="6644587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11518" y="6051208"/>
            <a:ext cx="4061280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675" y="7316624"/>
            <a:ext cx="5813768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5047" y="2515958"/>
            <a:ext cx="5232933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1054" y="2327740"/>
            <a:ext cx="3909178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4151" y="6252548"/>
            <a:ext cx="6293168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10896" y="7245625"/>
            <a:ext cx="7227083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4197" y="5017658"/>
            <a:ext cx="6216538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20872" y="3200763"/>
            <a:ext cx="6294158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89305" y="3732473"/>
            <a:ext cx="3184496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9947" y="7400048"/>
            <a:ext cx="8852805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94663" y="2370379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7" y="0"/>
                </a:lnTo>
                <a:lnTo>
                  <a:pt x="2009737" y="865179"/>
                </a:lnTo>
                <a:lnTo>
                  <a:pt x="0" y="86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4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89000">
            <a:off x="3898527" y="6043681"/>
            <a:ext cx="2482870" cy="3263566"/>
          </a:xfrm>
          <a:custGeom>
            <a:avLst/>
            <a:gdLst/>
            <a:ahLst/>
            <a:cxnLst/>
            <a:rect r="r" b="b" t="t" l="l"/>
            <a:pathLst>
              <a:path h="3263566" w="2482870">
                <a:moveTo>
                  <a:pt x="0" y="0"/>
                </a:moveTo>
                <a:lnTo>
                  <a:pt x="2482870" y="0"/>
                </a:lnTo>
                <a:lnTo>
                  <a:pt x="2482870" y="3263566"/>
                </a:lnTo>
                <a:lnTo>
                  <a:pt x="0" y="3263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591429"/>
            <a:ext cx="8584536" cy="10221940"/>
          </a:xfrm>
          <a:custGeom>
            <a:avLst/>
            <a:gdLst/>
            <a:ahLst/>
            <a:cxnLst/>
            <a:rect r="r" b="b" t="t" l="l"/>
            <a:pathLst>
              <a:path h="10221940" w="8584536">
                <a:moveTo>
                  <a:pt x="0" y="0"/>
                </a:moveTo>
                <a:lnTo>
                  <a:pt x="8584536" y="0"/>
                </a:lnTo>
                <a:lnTo>
                  <a:pt x="8584536" y="10221940"/>
                </a:lnTo>
                <a:lnTo>
                  <a:pt x="0" y="1022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1" y="1002932"/>
            <a:ext cx="7838448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20" y="4018002"/>
            <a:ext cx="3545311" cy="103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681" y="3421953"/>
            <a:ext cx="6434370" cy="81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LANCASTER AND MORECAMBE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460134">
            <a:off x="4489809" y="3845367"/>
            <a:ext cx="7952285" cy="2237829"/>
          </a:xfrm>
          <a:custGeom>
            <a:avLst/>
            <a:gdLst/>
            <a:ahLst/>
            <a:cxnLst/>
            <a:rect r="r" b="b" t="t" l="l"/>
            <a:pathLst>
              <a:path h="2237829" w="7952285">
                <a:moveTo>
                  <a:pt x="0" y="0"/>
                </a:moveTo>
                <a:lnTo>
                  <a:pt x="7952285" y="0"/>
                </a:lnTo>
                <a:lnTo>
                  <a:pt x="7952285" y="2237829"/>
                </a:lnTo>
                <a:lnTo>
                  <a:pt x="0" y="2237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7454" y="1918916"/>
            <a:ext cx="7597817" cy="9689136"/>
          </a:xfrm>
          <a:custGeom>
            <a:avLst/>
            <a:gdLst/>
            <a:ahLst/>
            <a:cxnLst/>
            <a:rect r="r" b="b" t="t" l="l"/>
            <a:pathLst>
              <a:path h="9689136" w="7597817">
                <a:moveTo>
                  <a:pt x="0" y="0"/>
                </a:moveTo>
                <a:lnTo>
                  <a:pt x="7597817" y="0"/>
                </a:lnTo>
                <a:lnTo>
                  <a:pt x="7597817" y="9689136"/>
                </a:lnTo>
                <a:lnTo>
                  <a:pt x="0" y="9689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499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77%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285750" y="21240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11212" y="3586661"/>
            <a:ext cx="3561186" cy="4109061"/>
          </a:xfrm>
          <a:custGeom>
            <a:avLst/>
            <a:gdLst/>
            <a:ahLst/>
            <a:cxnLst/>
            <a:rect r="r" b="b" t="t" l="l"/>
            <a:pathLst>
              <a:path h="4109061" w="3561186">
                <a:moveTo>
                  <a:pt x="0" y="0"/>
                </a:moveTo>
                <a:lnTo>
                  <a:pt x="3561187" y="0"/>
                </a:lnTo>
                <a:lnTo>
                  <a:pt x="3561187" y="4109061"/>
                </a:lnTo>
                <a:lnTo>
                  <a:pt x="0" y="4109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24357" y="3729536"/>
            <a:ext cx="257097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WHITE LAND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Industrial Estate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30110" y="634133"/>
            <a:ext cx="12227780" cy="118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LANCASTER AND MORECAMBE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1621" y="8010215"/>
            <a:ext cx="1656448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LANCASTER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University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" y="223619"/>
            <a:ext cx="18288000" cy="9285988"/>
          </a:xfrm>
          <a:custGeom>
            <a:avLst/>
            <a:gdLst/>
            <a:ahLst/>
            <a:cxnLst/>
            <a:rect r="r" b="b" t="t" l="l"/>
            <a:pathLst>
              <a:path h="9285988" w="18288000">
                <a:moveTo>
                  <a:pt x="0" y="0"/>
                </a:moveTo>
                <a:lnTo>
                  <a:pt x="18288000" y="0"/>
                </a:lnTo>
                <a:lnTo>
                  <a:pt x="18288000" y="9285988"/>
                </a:lnTo>
                <a:lnTo>
                  <a:pt x="0" y="928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1018648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717286" y="79497"/>
            <a:ext cx="17829162" cy="9505195"/>
          </a:xfrm>
          <a:custGeom>
            <a:avLst/>
            <a:gdLst/>
            <a:ahLst/>
            <a:cxnLst/>
            <a:rect r="r" b="b" t="t" l="l"/>
            <a:pathLst>
              <a:path h="9505195" w="17829162">
                <a:moveTo>
                  <a:pt x="0" y="0"/>
                </a:moveTo>
                <a:lnTo>
                  <a:pt x="17829162" y="0"/>
                </a:lnTo>
                <a:lnTo>
                  <a:pt x="17829162" y="9505195"/>
                </a:lnTo>
                <a:lnTo>
                  <a:pt x="0" y="9505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407047" y="1426331"/>
            <a:ext cx="8134234" cy="8470630"/>
          </a:xfrm>
          <a:custGeom>
            <a:avLst/>
            <a:gdLst/>
            <a:ahLst/>
            <a:cxnLst/>
            <a:rect r="r" b="b" t="t" l="l"/>
            <a:pathLst>
              <a:path h="8470630" w="8134234">
                <a:moveTo>
                  <a:pt x="0" y="0"/>
                </a:moveTo>
                <a:lnTo>
                  <a:pt x="8134234" y="0"/>
                </a:lnTo>
                <a:lnTo>
                  <a:pt x="8134234" y="8470630"/>
                </a:lnTo>
                <a:lnTo>
                  <a:pt x="0" y="847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215017" y="5187308"/>
            <a:ext cx="2384605" cy="715747"/>
          </a:xfrm>
          <a:custGeom>
            <a:avLst/>
            <a:gdLst/>
            <a:ahLst/>
            <a:cxnLst/>
            <a:rect r="r" b="b" t="t" l="l"/>
            <a:pathLst>
              <a:path h="715747" w="2384605">
                <a:moveTo>
                  <a:pt x="0" y="0"/>
                </a:moveTo>
                <a:lnTo>
                  <a:pt x="2384606" y="0"/>
                </a:lnTo>
                <a:lnTo>
                  <a:pt x="2384606" y="715747"/>
                </a:lnTo>
                <a:lnTo>
                  <a:pt x="0" y="7157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980905" y="4317884"/>
            <a:ext cx="2075994" cy="757903"/>
          </a:xfrm>
          <a:custGeom>
            <a:avLst/>
            <a:gdLst/>
            <a:ahLst/>
            <a:cxnLst/>
            <a:rect r="r" b="b" t="t" l="l"/>
            <a:pathLst>
              <a:path h="757903" w="2075994">
                <a:moveTo>
                  <a:pt x="0" y="0"/>
                </a:moveTo>
                <a:lnTo>
                  <a:pt x="2075994" y="0"/>
                </a:lnTo>
                <a:lnTo>
                  <a:pt x="2075994" y="757902"/>
                </a:lnTo>
                <a:lnTo>
                  <a:pt x="0" y="757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599623" y="2786815"/>
            <a:ext cx="1673093" cy="945918"/>
          </a:xfrm>
          <a:custGeom>
            <a:avLst/>
            <a:gdLst/>
            <a:ahLst/>
            <a:cxnLst/>
            <a:rect r="r" b="b" t="t" l="l"/>
            <a:pathLst>
              <a:path h="945918" w="1673093">
                <a:moveTo>
                  <a:pt x="0" y="0"/>
                </a:moveTo>
                <a:lnTo>
                  <a:pt x="1673093" y="0"/>
                </a:lnTo>
                <a:lnTo>
                  <a:pt x="1673093" y="945918"/>
                </a:lnTo>
                <a:lnTo>
                  <a:pt x="0" y="9459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495278" y="4033734"/>
            <a:ext cx="2262682" cy="606399"/>
          </a:xfrm>
          <a:custGeom>
            <a:avLst/>
            <a:gdLst/>
            <a:ahLst/>
            <a:cxnLst/>
            <a:rect r="r" b="b" t="t" l="l"/>
            <a:pathLst>
              <a:path h="606399" w="2262682">
                <a:moveTo>
                  <a:pt x="0" y="0"/>
                </a:moveTo>
                <a:lnTo>
                  <a:pt x="2262683" y="0"/>
                </a:lnTo>
                <a:lnTo>
                  <a:pt x="2262683" y="606399"/>
                </a:lnTo>
                <a:lnTo>
                  <a:pt x="0" y="606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409558" y="4990674"/>
            <a:ext cx="2348402" cy="670972"/>
          </a:xfrm>
          <a:custGeom>
            <a:avLst/>
            <a:gdLst/>
            <a:ahLst/>
            <a:cxnLst/>
            <a:rect r="r" b="b" t="t" l="l"/>
            <a:pathLst>
              <a:path h="670972" w="2348402">
                <a:moveTo>
                  <a:pt x="0" y="0"/>
                </a:moveTo>
                <a:lnTo>
                  <a:pt x="2348403" y="0"/>
                </a:lnTo>
                <a:lnTo>
                  <a:pt x="2348403" y="670972"/>
                </a:lnTo>
                <a:lnTo>
                  <a:pt x="0" y="670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752157" y="5733079"/>
            <a:ext cx="2916965" cy="551378"/>
          </a:xfrm>
          <a:custGeom>
            <a:avLst/>
            <a:gdLst/>
            <a:ahLst/>
            <a:cxnLst/>
            <a:rect r="r" b="b" t="t" l="l"/>
            <a:pathLst>
              <a:path h="551378" w="2916965">
                <a:moveTo>
                  <a:pt x="0" y="0"/>
                </a:moveTo>
                <a:lnTo>
                  <a:pt x="2916965" y="0"/>
                </a:lnTo>
                <a:lnTo>
                  <a:pt x="2916965" y="551377"/>
                </a:lnTo>
                <a:lnTo>
                  <a:pt x="0" y="5513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495278" y="6284456"/>
            <a:ext cx="1763919" cy="879503"/>
          </a:xfrm>
          <a:custGeom>
            <a:avLst/>
            <a:gdLst/>
            <a:ahLst/>
            <a:cxnLst/>
            <a:rect r="r" b="b" t="t" l="l"/>
            <a:pathLst>
              <a:path h="879503" w="1763919">
                <a:moveTo>
                  <a:pt x="0" y="0"/>
                </a:moveTo>
                <a:lnTo>
                  <a:pt x="1763919" y="0"/>
                </a:lnTo>
                <a:lnTo>
                  <a:pt x="1763919" y="879503"/>
                </a:lnTo>
                <a:lnTo>
                  <a:pt x="0" y="8795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7465814" y="2194051"/>
            <a:ext cx="3356372" cy="44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LANCASTER AND MORECAMBE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80838" y="841497"/>
            <a:ext cx="9926324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804700" y="9003396"/>
            <a:ext cx="1255797" cy="695105"/>
            <a:chOff x="0" y="0"/>
            <a:chExt cx="330745" cy="1830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92762" y="8975985"/>
            <a:ext cx="1333334" cy="695105"/>
            <a:chOff x="0" y="0"/>
            <a:chExt cx="351166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582162" y="8975985"/>
            <a:ext cx="2841459" cy="695105"/>
            <a:chOff x="0" y="0"/>
            <a:chExt cx="748368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8368" cy="183073"/>
            </a:xfrm>
            <a:custGeom>
              <a:avLst/>
              <a:gdLst/>
              <a:ahLst/>
              <a:cxnLst/>
              <a:rect r="r" b="b" t="t" l="l"/>
              <a:pathLst>
                <a:path h="183073" w="748368">
                  <a:moveTo>
                    <a:pt x="0" y="0"/>
                  </a:moveTo>
                  <a:lnTo>
                    <a:pt x="748368" y="0"/>
                  </a:lnTo>
                  <a:lnTo>
                    <a:pt x="748368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748368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Professional,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Scientific &amp; Technical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367716" y="9109620"/>
            <a:ext cx="1220633" cy="482657"/>
            <a:chOff x="0" y="0"/>
            <a:chExt cx="321484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624928" y="9003396"/>
            <a:ext cx="2322556" cy="695105"/>
            <a:chOff x="0" y="0"/>
            <a:chExt cx="611702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11702" cy="183073"/>
            </a:xfrm>
            <a:custGeom>
              <a:avLst/>
              <a:gdLst/>
              <a:ahLst/>
              <a:cxnLst/>
              <a:rect r="r" b="b" t="t" l="l"/>
              <a:pathLst>
                <a:path h="183073" w="611702">
                  <a:moveTo>
                    <a:pt x="0" y="0"/>
                  </a:moveTo>
                  <a:lnTo>
                    <a:pt x="611702" y="0"/>
                  </a:lnTo>
                  <a:lnTo>
                    <a:pt x="611702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611702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330747" y="2245601"/>
            <a:ext cx="2661241" cy="5799192"/>
          </a:xfrm>
          <a:custGeom>
            <a:avLst/>
            <a:gdLst/>
            <a:ahLst/>
            <a:cxnLst/>
            <a:rect r="r" b="b" t="t" l="l"/>
            <a:pathLst>
              <a:path h="5799192" w="2661241">
                <a:moveTo>
                  <a:pt x="0" y="0"/>
                </a:moveTo>
                <a:lnTo>
                  <a:pt x="2661241" y="0"/>
                </a:lnTo>
                <a:lnTo>
                  <a:pt x="2661241" y="5799192"/>
                </a:lnTo>
                <a:lnTo>
                  <a:pt x="0" y="5799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83661" y="2475321"/>
            <a:ext cx="2708500" cy="5687380"/>
          </a:xfrm>
          <a:custGeom>
            <a:avLst/>
            <a:gdLst/>
            <a:ahLst/>
            <a:cxnLst/>
            <a:rect r="r" b="b" t="t" l="l"/>
            <a:pathLst>
              <a:path h="5687380" w="2708500">
                <a:moveTo>
                  <a:pt x="0" y="0"/>
                </a:moveTo>
                <a:lnTo>
                  <a:pt x="2708500" y="0"/>
                </a:lnTo>
                <a:lnTo>
                  <a:pt x="2708500" y="5687380"/>
                </a:lnTo>
                <a:lnTo>
                  <a:pt x="0" y="5687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34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66534" y="3124094"/>
            <a:ext cx="2837294" cy="4961903"/>
          </a:xfrm>
          <a:custGeom>
            <a:avLst/>
            <a:gdLst/>
            <a:ahLst/>
            <a:cxnLst/>
            <a:rect r="r" b="b" t="t" l="l"/>
            <a:pathLst>
              <a:path h="4961903" w="2837294">
                <a:moveTo>
                  <a:pt x="0" y="0"/>
                </a:moveTo>
                <a:lnTo>
                  <a:pt x="2837294" y="0"/>
                </a:lnTo>
                <a:lnTo>
                  <a:pt x="2837294" y="4961902"/>
                </a:lnTo>
                <a:lnTo>
                  <a:pt x="0" y="4961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582162" y="3341721"/>
            <a:ext cx="2727527" cy="4820979"/>
          </a:xfrm>
          <a:custGeom>
            <a:avLst/>
            <a:gdLst/>
            <a:ahLst/>
            <a:cxnLst/>
            <a:rect r="r" b="b" t="t" l="l"/>
            <a:pathLst>
              <a:path h="4820979" w="2727527">
                <a:moveTo>
                  <a:pt x="0" y="0"/>
                </a:moveTo>
                <a:lnTo>
                  <a:pt x="2727527" y="0"/>
                </a:lnTo>
                <a:lnTo>
                  <a:pt x="2727527" y="4820980"/>
                </a:lnTo>
                <a:lnTo>
                  <a:pt x="0" y="4820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359926" y="3579637"/>
            <a:ext cx="2852560" cy="4506360"/>
          </a:xfrm>
          <a:custGeom>
            <a:avLst/>
            <a:gdLst/>
            <a:ahLst/>
            <a:cxnLst/>
            <a:rect r="r" b="b" t="t" l="l"/>
            <a:pathLst>
              <a:path h="4506360" w="2852560">
                <a:moveTo>
                  <a:pt x="0" y="0"/>
                </a:moveTo>
                <a:lnTo>
                  <a:pt x="2852560" y="0"/>
                </a:lnTo>
                <a:lnTo>
                  <a:pt x="2852560" y="4506359"/>
                </a:lnTo>
                <a:lnTo>
                  <a:pt x="0" y="45063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45089" y="1264644"/>
            <a:ext cx="12931180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37911" y="564007"/>
            <a:ext cx="709454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LANCASTER AND MORECAMBE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930772" y="7728210"/>
            <a:ext cx="100365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13%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73896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565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37987" y="7728210"/>
            <a:ext cx="729810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383029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804700" y="9003396"/>
            <a:ext cx="1255797" cy="695105"/>
            <a:chOff x="0" y="0"/>
            <a:chExt cx="330745" cy="1830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92762" y="8975985"/>
            <a:ext cx="1333334" cy="695105"/>
            <a:chOff x="0" y="0"/>
            <a:chExt cx="351166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582162" y="8975985"/>
            <a:ext cx="2841459" cy="695105"/>
            <a:chOff x="0" y="0"/>
            <a:chExt cx="748368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8368" cy="183073"/>
            </a:xfrm>
            <a:custGeom>
              <a:avLst/>
              <a:gdLst/>
              <a:ahLst/>
              <a:cxnLst/>
              <a:rect r="r" b="b" t="t" l="l"/>
              <a:pathLst>
                <a:path h="183073" w="748368">
                  <a:moveTo>
                    <a:pt x="0" y="0"/>
                  </a:moveTo>
                  <a:lnTo>
                    <a:pt x="748368" y="0"/>
                  </a:lnTo>
                  <a:lnTo>
                    <a:pt x="748368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748368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Professional,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Scientific &amp; Technical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367716" y="9109620"/>
            <a:ext cx="1220633" cy="482657"/>
            <a:chOff x="0" y="0"/>
            <a:chExt cx="321484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624928" y="9003396"/>
            <a:ext cx="2322556" cy="695105"/>
            <a:chOff x="0" y="0"/>
            <a:chExt cx="611702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11702" cy="183073"/>
            </a:xfrm>
            <a:custGeom>
              <a:avLst/>
              <a:gdLst/>
              <a:ahLst/>
              <a:cxnLst/>
              <a:rect r="r" b="b" t="t" l="l"/>
              <a:pathLst>
                <a:path h="183073" w="611702">
                  <a:moveTo>
                    <a:pt x="0" y="0"/>
                  </a:moveTo>
                  <a:lnTo>
                    <a:pt x="611702" y="0"/>
                  </a:lnTo>
                  <a:lnTo>
                    <a:pt x="611702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611702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290623" y="2287675"/>
            <a:ext cx="2690529" cy="5863014"/>
          </a:xfrm>
          <a:custGeom>
            <a:avLst/>
            <a:gdLst/>
            <a:ahLst/>
            <a:cxnLst/>
            <a:rect r="r" b="b" t="t" l="l"/>
            <a:pathLst>
              <a:path h="5863014" w="2690529">
                <a:moveTo>
                  <a:pt x="0" y="0"/>
                </a:moveTo>
                <a:lnTo>
                  <a:pt x="2690529" y="0"/>
                </a:lnTo>
                <a:lnTo>
                  <a:pt x="2690529" y="5863014"/>
                </a:lnTo>
                <a:lnTo>
                  <a:pt x="0" y="5863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32464" y="2422472"/>
            <a:ext cx="2705375" cy="5728217"/>
          </a:xfrm>
          <a:custGeom>
            <a:avLst/>
            <a:gdLst/>
            <a:ahLst/>
            <a:cxnLst/>
            <a:rect r="r" b="b" t="t" l="l"/>
            <a:pathLst>
              <a:path h="5728217" w="2705375">
                <a:moveTo>
                  <a:pt x="0" y="0"/>
                </a:moveTo>
                <a:lnTo>
                  <a:pt x="2705375" y="0"/>
                </a:lnTo>
                <a:lnTo>
                  <a:pt x="2705375" y="5728217"/>
                </a:lnTo>
                <a:lnTo>
                  <a:pt x="0" y="5728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33490" y="3145281"/>
            <a:ext cx="2831153" cy="4951164"/>
          </a:xfrm>
          <a:custGeom>
            <a:avLst/>
            <a:gdLst/>
            <a:ahLst/>
            <a:cxnLst/>
            <a:rect r="r" b="b" t="t" l="l"/>
            <a:pathLst>
              <a:path h="4951164" w="2831153">
                <a:moveTo>
                  <a:pt x="0" y="0"/>
                </a:moveTo>
                <a:lnTo>
                  <a:pt x="2831153" y="0"/>
                </a:lnTo>
                <a:lnTo>
                  <a:pt x="2831153" y="4951164"/>
                </a:lnTo>
                <a:lnTo>
                  <a:pt x="0" y="4951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371454" y="3772675"/>
            <a:ext cx="2736979" cy="4323770"/>
          </a:xfrm>
          <a:custGeom>
            <a:avLst/>
            <a:gdLst/>
            <a:ahLst/>
            <a:cxnLst/>
            <a:rect r="r" b="b" t="t" l="l"/>
            <a:pathLst>
              <a:path h="4323770" w="2736979">
                <a:moveTo>
                  <a:pt x="0" y="0"/>
                </a:moveTo>
                <a:lnTo>
                  <a:pt x="2736979" y="0"/>
                </a:lnTo>
                <a:lnTo>
                  <a:pt x="2736979" y="4323770"/>
                </a:lnTo>
                <a:lnTo>
                  <a:pt x="0" y="432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582162" y="3329710"/>
            <a:ext cx="2727527" cy="4820979"/>
          </a:xfrm>
          <a:custGeom>
            <a:avLst/>
            <a:gdLst/>
            <a:ahLst/>
            <a:cxnLst/>
            <a:rect r="r" b="b" t="t" l="l"/>
            <a:pathLst>
              <a:path h="4820979" w="2727527">
                <a:moveTo>
                  <a:pt x="0" y="0"/>
                </a:moveTo>
                <a:lnTo>
                  <a:pt x="2727527" y="0"/>
                </a:lnTo>
                <a:lnTo>
                  <a:pt x="2727527" y="4820979"/>
                </a:lnTo>
                <a:lnTo>
                  <a:pt x="0" y="48209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911958" y="1264644"/>
            <a:ext cx="14641959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620598" y="564007"/>
            <a:ext cx="7329167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LANCASTER AND MORECAMBE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930772" y="7728210"/>
            <a:ext cx="100365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13%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73896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565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37987" y="7728210"/>
            <a:ext cx="729810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383029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DAG_4aTUmBA</dc:identifier>
  <dcterms:modified xsi:type="dcterms:W3CDTF">2011-08-01T06:04:30Z</dcterms:modified>
  <cp:revision>1</cp:revision>
  <dc:title>EXPLORE the future of jobs in Lancaster and Morecambe 2026</dc:title>
</cp:coreProperties>
</file>