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8288000" cy="10287000"/>
  <p:notesSz cx="6858000" cy="9144000"/>
  <p:embeddedFontLst>
    <p:embeddedFont>
      <p:font typeface="Zuume Cut 1" charset="1" panose="00000400000000000000"/>
      <p:regular r:id="rId42"/>
    </p:embeddedFont>
    <p:embeddedFont>
      <p:font typeface="Zuume Cut 2" charset="1" panose="00000600000000000000"/>
      <p:regular r:id="rId43"/>
    </p:embeddedFont>
    <p:embeddedFont>
      <p:font typeface="Zuume Cut 3" charset="1" panose="00000700000000000000"/>
      <p:regular r:id="rId44"/>
    </p:embeddedFont>
    <p:embeddedFont>
      <p:font typeface="Zuume 1" charset="1" panose="00000500000000000000"/>
      <p:regular r:id="rId45"/>
    </p:embeddedFont>
    <p:embeddedFont>
      <p:font typeface="Zuume 2" charset="1" panose="00000400000000000000"/>
      <p:regular r:id="rId46"/>
    </p:embeddedFont>
    <p:embeddedFont>
      <p:font typeface="Zuume 3" charset="1" panose="00000700000000000000"/>
      <p:regular r:id="rId47"/>
    </p:embeddedFont>
    <p:embeddedFont>
      <p:font typeface="Abel" charset="1" panose="02000506030000020004"/>
      <p:regular r:id="rId48"/>
    </p:embeddedFont>
    <p:embeddedFont>
      <p:font typeface="Zuume Cut 4" charset="1" panose="0000060000000000000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8.png" Type="http://schemas.openxmlformats.org/officeDocument/2006/relationships/image"/><Relationship Id="rId11" Target="../media/image89.png" Type="http://schemas.openxmlformats.org/officeDocument/2006/relationships/image"/><Relationship Id="rId12" Target="../media/image90.png" Type="http://schemas.openxmlformats.org/officeDocument/2006/relationships/image"/><Relationship Id="rId13" Target="../media/image91.png" Type="http://schemas.openxmlformats.org/officeDocument/2006/relationships/image"/><Relationship Id="rId14" Target="../media/image92.png" Type="http://schemas.openxmlformats.org/officeDocument/2006/relationships/image"/><Relationship Id="rId15" Target="../media/image93.png" Type="http://schemas.openxmlformats.org/officeDocument/2006/relationships/image"/><Relationship Id="rId2" Target="../media/image80.png" Type="http://schemas.openxmlformats.org/officeDocument/2006/relationships/image"/><Relationship Id="rId3" Target="../media/image81.png" Type="http://schemas.openxmlformats.org/officeDocument/2006/relationships/image"/><Relationship Id="rId4" Target="../media/image82.png" Type="http://schemas.openxmlformats.org/officeDocument/2006/relationships/image"/><Relationship Id="rId5" Target="../media/image83.png" Type="http://schemas.openxmlformats.org/officeDocument/2006/relationships/image"/><Relationship Id="rId6" Target="../media/image84.png" Type="http://schemas.openxmlformats.org/officeDocument/2006/relationships/image"/><Relationship Id="rId7" Target="../media/image85.png" Type="http://schemas.openxmlformats.org/officeDocument/2006/relationships/image"/><Relationship Id="rId8" Target="../media/image86.png" Type="http://schemas.openxmlformats.org/officeDocument/2006/relationships/image"/><Relationship Id="rId9" Target="../media/image8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2.png" Type="http://schemas.openxmlformats.org/officeDocument/2006/relationships/image"/><Relationship Id="rId11" Target="../media/image103.png" Type="http://schemas.openxmlformats.org/officeDocument/2006/relationships/image"/><Relationship Id="rId12" Target="../media/image104.png" Type="http://schemas.openxmlformats.org/officeDocument/2006/relationships/image"/><Relationship Id="rId13" Target="../media/image105.png" Type="http://schemas.openxmlformats.org/officeDocument/2006/relationships/image"/><Relationship Id="rId2" Target="../media/image94.png" Type="http://schemas.openxmlformats.org/officeDocument/2006/relationships/image"/><Relationship Id="rId3" Target="../media/image95.png" Type="http://schemas.openxmlformats.org/officeDocument/2006/relationships/image"/><Relationship Id="rId4" Target="../media/image96.png" Type="http://schemas.openxmlformats.org/officeDocument/2006/relationships/image"/><Relationship Id="rId5" Target="../media/image97.png" Type="http://schemas.openxmlformats.org/officeDocument/2006/relationships/image"/><Relationship Id="rId6" Target="../media/image98.png" Type="http://schemas.openxmlformats.org/officeDocument/2006/relationships/image"/><Relationship Id="rId7" Target="../media/image99.png" Type="http://schemas.openxmlformats.org/officeDocument/2006/relationships/image"/><Relationship Id="rId8" Target="../media/image100.png" Type="http://schemas.openxmlformats.org/officeDocument/2006/relationships/image"/><Relationship Id="rId9" Target="../media/image10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9.png" Type="http://schemas.openxmlformats.org/officeDocument/2006/relationships/image"/><Relationship Id="rId11" Target="../media/image100.png" Type="http://schemas.openxmlformats.org/officeDocument/2006/relationships/image"/><Relationship Id="rId12" Target="../media/image102.png" Type="http://schemas.openxmlformats.org/officeDocument/2006/relationships/image"/><Relationship Id="rId13" Target="../media/image104.png" Type="http://schemas.openxmlformats.org/officeDocument/2006/relationships/image"/><Relationship Id="rId2" Target="../media/image106.png" Type="http://schemas.openxmlformats.org/officeDocument/2006/relationships/image"/><Relationship Id="rId3" Target="../media/image95.png" Type="http://schemas.openxmlformats.org/officeDocument/2006/relationships/image"/><Relationship Id="rId4" Target="../media/image97.png" Type="http://schemas.openxmlformats.org/officeDocument/2006/relationships/image"/><Relationship Id="rId5" Target="../media/image101.png" Type="http://schemas.openxmlformats.org/officeDocument/2006/relationships/image"/><Relationship Id="rId6" Target="../media/image103.png" Type="http://schemas.openxmlformats.org/officeDocument/2006/relationships/image"/><Relationship Id="rId7" Target="../media/image105.png" Type="http://schemas.openxmlformats.org/officeDocument/2006/relationships/image"/><Relationship Id="rId8" Target="../media/image96.png" Type="http://schemas.openxmlformats.org/officeDocument/2006/relationships/image"/><Relationship Id="rId9" Target="../media/image9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7.jpeg" Type="http://schemas.openxmlformats.org/officeDocument/2006/relationships/image"/><Relationship Id="rId3" Target="../media/image108.png" Type="http://schemas.openxmlformats.org/officeDocument/2006/relationships/image"/><Relationship Id="rId4" Target="../media/image10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8.png" Type="http://schemas.openxmlformats.org/officeDocument/2006/relationships/image"/><Relationship Id="rId11" Target="../media/image119.png" Type="http://schemas.openxmlformats.org/officeDocument/2006/relationships/image"/><Relationship Id="rId12" Target="../media/image120.png" Type="http://schemas.openxmlformats.org/officeDocument/2006/relationships/image"/><Relationship Id="rId13" Target="../media/image121.png" Type="http://schemas.openxmlformats.org/officeDocument/2006/relationships/image"/><Relationship Id="rId14" Target="../media/image122.png" Type="http://schemas.openxmlformats.org/officeDocument/2006/relationships/image"/><Relationship Id="rId15" Target="../media/image123.png" Type="http://schemas.openxmlformats.org/officeDocument/2006/relationships/image"/><Relationship Id="rId16" Target="../media/image124.png" Type="http://schemas.openxmlformats.org/officeDocument/2006/relationships/image"/><Relationship Id="rId17" Target="../media/image125.png" Type="http://schemas.openxmlformats.org/officeDocument/2006/relationships/image"/><Relationship Id="rId18" Target="../media/image126.png" Type="http://schemas.openxmlformats.org/officeDocument/2006/relationships/image"/><Relationship Id="rId19" Target="../media/image127.png" Type="http://schemas.openxmlformats.org/officeDocument/2006/relationships/image"/><Relationship Id="rId2" Target="../media/image110.jpeg" Type="http://schemas.openxmlformats.org/officeDocument/2006/relationships/image"/><Relationship Id="rId3" Target="../media/image111.png" Type="http://schemas.openxmlformats.org/officeDocument/2006/relationships/image"/><Relationship Id="rId4" Target="../media/image112.png" Type="http://schemas.openxmlformats.org/officeDocument/2006/relationships/image"/><Relationship Id="rId5" Target="../media/image113.png" Type="http://schemas.openxmlformats.org/officeDocument/2006/relationships/image"/><Relationship Id="rId6" Target="../media/image114.png" Type="http://schemas.openxmlformats.org/officeDocument/2006/relationships/image"/><Relationship Id="rId7" Target="../media/image115.png" Type="http://schemas.openxmlformats.org/officeDocument/2006/relationships/image"/><Relationship Id="rId8" Target="../media/image116.png" Type="http://schemas.openxmlformats.org/officeDocument/2006/relationships/image"/><Relationship Id="rId9" Target="../media/image11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8.jpeg" Type="http://schemas.openxmlformats.org/officeDocument/2006/relationships/image"/><Relationship Id="rId3" Target="../media/image129.png" Type="http://schemas.openxmlformats.org/officeDocument/2006/relationships/image"/><Relationship Id="rId4" Target="../media/image130.png" Type="http://schemas.openxmlformats.org/officeDocument/2006/relationships/image"/><Relationship Id="rId5" Target="../media/image131.png" Type="http://schemas.openxmlformats.org/officeDocument/2006/relationships/image"/><Relationship Id="rId6" Target="../media/image132.png" Type="http://schemas.openxmlformats.org/officeDocument/2006/relationships/image"/><Relationship Id="rId7" Target="../media/image133.png" Type="http://schemas.openxmlformats.org/officeDocument/2006/relationships/image"/><Relationship Id="rId8" Target="../media/image13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8.jpeg" Type="http://schemas.openxmlformats.org/officeDocument/2006/relationships/image"/><Relationship Id="rId3" Target="../media/image129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38.png" Type="http://schemas.openxmlformats.org/officeDocument/2006/relationships/image"/><Relationship Id="rId8" Target="../media/image139.png" Type="http://schemas.openxmlformats.org/officeDocument/2006/relationships/image"/><Relationship Id="rId9" Target="../media/image140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8.jpeg" Type="http://schemas.openxmlformats.org/officeDocument/2006/relationships/image"/><Relationship Id="rId3" Target="../media/image129.png" Type="http://schemas.openxmlformats.org/officeDocument/2006/relationships/image"/><Relationship Id="rId4" Target="../media/image141.png" Type="http://schemas.openxmlformats.org/officeDocument/2006/relationships/image"/><Relationship Id="rId5" Target="../media/image142.png" Type="http://schemas.openxmlformats.org/officeDocument/2006/relationships/image"/><Relationship Id="rId6" Target="../media/image143.png" Type="http://schemas.openxmlformats.org/officeDocument/2006/relationships/image"/><Relationship Id="rId7" Target="../media/image144.png" Type="http://schemas.openxmlformats.org/officeDocument/2006/relationships/image"/><Relationship Id="rId8" Target="../media/image145.png" Type="http://schemas.openxmlformats.org/officeDocument/2006/relationships/image"/><Relationship Id="rId9" Target="../media/image146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7.jpeg" Type="http://schemas.openxmlformats.org/officeDocument/2006/relationships/image"/><Relationship Id="rId3" Target="../media/image148.png" Type="http://schemas.openxmlformats.org/officeDocument/2006/relationships/image"/><Relationship Id="rId4" Target="../media/image149.png" Type="http://schemas.openxmlformats.org/officeDocument/2006/relationships/image"/><Relationship Id="rId5" Target="../media/image150.png" Type="http://schemas.openxmlformats.org/officeDocument/2006/relationships/image"/><Relationship Id="rId6" Target="../media/image151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8.png" Type="http://schemas.openxmlformats.org/officeDocument/2006/relationships/image"/><Relationship Id="rId11" Target="../media/image159.png" Type="http://schemas.openxmlformats.org/officeDocument/2006/relationships/image"/><Relationship Id="rId12" Target="../media/image160.png" Type="http://schemas.openxmlformats.org/officeDocument/2006/relationships/image"/><Relationship Id="rId13" Target="../media/image161.png" Type="http://schemas.openxmlformats.org/officeDocument/2006/relationships/image"/><Relationship Id="rId14" Target="../media/image162.png" Type="http://schemas.openxmlformats.org/officeDocument/2006/relationships/image"/><Relationship Id="rId15" Target="../media/image163.png" Type="http://schemas.openxmlformats.org/officeDocument/2006/relationships/image"/><Relationship Id="rId16" Target="../media/image164.png" Type="http://schemas.openxmlformats.org/officeDocument/2006/relationships/image"/><Relationship Id="rId2" Target="../media/image147.jpeg" Type="http://schemas.openxmlformats.org/officeDocument/2006/relationships/image"/><Relationship Id="rId3" Target="../media/image148.png" Type="http://schemas.openxmlformats.org/officeDocument/2006/relationships/image"/><Relationship Id="rId4" Target="../media/image152.png" Type="http://schemas.openxmlformats.org/officeDocument/2006/relationships/image"/><Relationship Id="rId5" Target="../media/image153.png" Type="http://schemas.openxmlformats.org/officeDocument/2006/relationships/image"/><Relationship Id="rId6" Target="../media/image154.png" Type="http://schemas.openxmlformats.org/officeDocument/2006/relationships/image"/><Relationship Id="rId7" Target="../media/image155.png" Type="http://schemas.openxmlformats.org/officeDocument/2006/relationships/image"/><Relationship Id="rId8" Target="../media/image156.png" Type="http://schemas.openxmlformats.org/officeDocument/2006/relationships/image"/><Relationship Id="rId9" Target="../media/image15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png" Type="http://schemas.openxmlformats.org/officeDocument/2006/relationships/image"/><Relationship Id="rId12" Target="../media/image13.png" Type="http://schemas.openxmlformats.org/officeDocument/2006/relationships/image"/><Relationship Id="rId2" Target="../media/image5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5.jpeg" Type="http://schemas.openxmlformats.org/officeDocument/2006/relationships/image"/><Relationship Id="rId3" Target="../media/image166.png" Type="http://schemas.openxmlformats.org/officeDocument/2006/relationships/image"/><Relationship Id="rId4" Target="../media/image167.png" Type="http://schemas.openxmlformats.org/officeDocument/2006/relationships/image"/><Relationship Id="rId5" Target="../media/image16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7.png" Type="http://schemas.openxmlformats.org/officeDocument/2006/relationships/image"/><Relationship Id="rId2" Target="../media/image169.jpeg" Type="http://schemas.openxmlformats.org/officeDocument/2006/relationships/image"/><Relationship Id="rId3" Target="../media/image170.png" Type="http://schemas.openxmlformats.org/officeDocument/2006/relationships/image"/><Relationship Id="rId4" Target="../media/image171.png" Type="http://schemas.openxmlformats.org/officeDocument/2006/relationships/image"/><Relationship Id="rId5" Target="../media/image172.png" Type="http://schemas.openxmlformats.org/officeDocument/2006/relationships/image"/><Relationship Id="rId6" Target="../media/image173.png" Type="http://schemas.openxmlformats.org/officeDocument/2006/relationships/image"/><Relationship Id="rId7" Target="../media/image174.png" Type="http://schemas.openxmlformats.org/officeDocument/2006/relationships/image"/><Relationship Id="rId8" Target="../media/image175.png" Type="http://schemas.openxmlformats.org/officeDocument/2006/relationships/image"/><Relationship Id="rId9" Target="../media/image176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9.jpeg" Type="http://schemas.openxmlformats.org/officeDocument/2006/relationships/image"/><Relationship Id="rId3" Target="../media/image178.png" Type="http://schemas.openxmlformats.org/officeDocument/2006/relationships/image"/><Relationship Id="rId4" Target="../media/image179.png" Type="http://schemas.openxmlformats.org/officeDocument/2006/relationships/image"/><Relationship Id="rId5" Target="../media/image180.png" Type="http://schemas.openxmlformats.org/officeDocument/2006/relationships/image"/><Relationship Id="rId6" Target="../media/image181.png" Type="http://schemas.openxmlformats.org/officeDocument/2006/relationships/image"/><Relationship Id="rId7" Target="../media/image182.png" Type="http://schemas.openxmlformats.org/officeDocument/2006/relationships/image"/><Relationship Id="rId8" Target="../media/image183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2.png" Type="http://schemas.openxmlformats.org/officeDocument/2006/relationships/image"/><Relationship Id="rId11" Target="../media/image193.png" Type="http://schemas.openxmlformats.org/officeDocument/2006/relationships/image"/><Relationship Id="rId12" Target="../media/image194.png" Type="http://schemas.openxmlformats.org/officeDocument/2006/relationships/image"/><Relationship Id="rId13" Target="../media/image195.png" Type="http://schemas.openxmlformats.org/officeDocument/2006/relationships/image"/><Relationship Id="rId2" Target="../media/image184.jpeg" Type="http://schemas.openxmlformats.org/officeDocument/2006/relationships/image"/><Relationship Id="rId3" Target="../media/image185.png" Type="http://schemas.openxmlformats.org/officeDocument/2006/relationships/image"/><Relationship Id="rId4" Target="../media/image186.png" Type="http://schemas.openxmlformats.org/officeDocument/2006/relationships/image"/><Relationship Id="rId5" Target="../media/image187.png" Type="http://schemas.openxmlformats.org/officeDocument/2006/relationships/image"/><Relationship Id="rId6" Target="../media/image188.png" Type="http://schemas.openxmlformats.org/officeDocument/2006/relationships/image"/><Relationship Id="rId7" Target="../media/image189.png" Type="http://schemas.openxmlformats.org/officeDocument/2006/relationships/image"/><Relationship Id="rId8" Target="../media/image190.png" Type="http://schemas.openxmlformats.org/officeDocument/2006/relationships/image"/><Relationship Id="rId9" Target="../media/image191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4.png" Type="http://schemas.openxmlformats.org/officeDocument/2006/relationships/image"/><Relationship Id="rId11" Target="../media/image205.png" Type="http://schemas.openxmlformats.org/officeDocument/2006/relationships/image"/><Relationship Id="rId12" Target="../media/image206.png" Type="http://schemas.openxmlformats.org/officeDocument/2006/relationships/image"/><Relationship Id="rId13" Target="../media/image207.png" Type="http://schemas.openxmlformats.org/officeDocument/2006/relationships/image"/><Relationship Id="rId14" Target="../media/image208.png" Type="http://schemas.openxmlformats.org/officeDocument/2006/relationships/image"/><Relationship Id="rId15" Target="../media/image209.png" Type="http://schemas.openxmlformats.org/officeDocument/2006/relationships/image"/><Relationship Id="rId16" Target="../media/image210.png" Type="http://schemas.openxmlformats.org/officeDocument/2006/relationships/image"/><Relationship Id="rId17" Target="../media/image211.png" Type="http://schemas.openxmlformats.org/officeDocument/2006/relationships/image"/><Relationship Id="rId18" Target="../media/image212.png" Type="http://schemas.openxmlformats.org/officeDocument/2006/relationships/image"/><Relationship Id="rId2" Target="../media/image196.jpeg" Type="http://schemas.openxmlformats.org/officeDocument/2006/relationships/image"/><Relationship Id="rId3" Target="../media/image197.png" Type="http://schemas.openxmlformats.org/officeDocument/2006/relationships/image"/><Relationship Id="rId4" Target="../media/image198.png" Type="http://schemas.openxmlformats.org/officeDocument/2006/relationships/image"/><Relationship Id="rId5" Target="../media/image199.png" Type="http://schemas.openxmlformats.org/officeDocument/2006/relationships/image"/><Relationship Id="rId6" Target="../media/image200.png" Type="http://schemas.openxmlformats.org/officeDocument/2006/relationships/image"/><Relationship Id="rId7" Target="../media/image201.png" Type="http://schemas.openxmlformats.org/officeDocument/2006/relationships/image"/><Relationship Id="rId8" Target="../media/image202.png" Type="http://schemas.openxmlformats.org/officeDocument/2006/relationships/image"/><Relationship Id="rId9" Target="../media/image203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3.jpeg" Type="http://schemas.openxmlformats.org/officeDocument/2006/relationships/image"/><Relationship Id="rId3" Target="../media/image214.png" Type="http://schemas.openxmlformats.org/officeDocument/2006/relationships/image"/><Relationship Id="rId4" Target="../media/image215.png" Type="http://schemas.openxmlformats.org/officeDocument/2006/relationships/image"/><Relationship Id="rId5" Target="../media/image216.png" Type="http://schemas.openxmlformats.org/officeDocument/2006/relationships/image"/><Relationship Id="rId6" Target="../media/image217.png" Type="http://schemas.openxmlformats.org/officeDocument/2006/relationships/image"/><Relationship Id="rId7" Target="../media/image218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9.jpeg" Type="http://schemas.openxmlformats.org/officeDocument/2006/relationships/image"/><Relationship Id="rId3" Target="../media/image220.png" Type="http://schemas.openxmlformats.org/officeDocument/2006/relationships/image"/><Relationship Id="rId4" Target="../media/image221.png" Type="http://schemas.openxmlformats.org/officeDocument/2006/relationships/image"/><Relationship Id="rId5" Target="../media/image222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9.jpeg" Type="http://schemas.openxmlformats.org/officeDocument/2006/relationships/image"/><Relationship Id="rId3" Target="../media/image223.png" Type="http://schemas.openxmlformats.org/officeDocument/2006/relationships/image"/><Relationship Id="rId4" Target="../media/image224.png" Type="http://schemas.openxmlformats.org/officeDocument/2006/relationships/image"/><Relationship Id="rId5" Target="../media/image225.png" Type="http://schemas.openxmlformats.org/officeDocument/2006/relationships/image"/><Relationship Id="rId6" Target="../media/image226.png" Type="http://schemas.openxmlformats.org/officeDocument/2006/relationships/image"/><Relationship Id="rId7" Target="../media/image227.png" Type="http://schemas.openxmlformats.org/officeDocument/2006/relationships/image"/><Relationship Id="rId8" Target="../media/image228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4.png" Type="http://schemas.openxmlformats.org/officeDocument/2006/relationships/image"/><Relationship Id="rId11" Target="../media/image235.png" Type="http://schemas.openxmlformats.org/officeDocument/2006/relationships/image"/><Relationship Id="rId12" Target="../media/image236.png" Type="http://schemas.openxmlformats.org/officeDocument/2006/relationships/image"/><Relationship Id="rId2" Target="../media/image229.jpeg" Type="http://schemas.openxmlformats.org/officeDocument/2006/relationships/image"/><Relationship Id="rId3" Target="../media/image223.png" Type="http://schemas.openxmlformats.org/officeDocument/2006/relationships/image"/><Relationship Id="rId4" Target="../media/image224.png" Type="http://schemas.openxmlformats.org/officeDocument/2006/relationships/image"/><Relationship Id="rId5" Target="../media/image225.png" Type="http://schemas.openxmlformats.org/officeDocument/2006/relationships/image"/><Relationship Id="rId6" Target="../media/image230.png" Type="http://schemas.openxmlformats.org/officeDocument/2006/relationships/image"/><Relationship Id="rId7" Target="../media/image231.png" Type="http://schemas.openxmlformats.org/officeDocument/2006/relationships/image"/><Relationship Id="rId8" Target="../media/image232.png" Type="http://schemas.openxmlformats.org/officeDocument/2006/relationships/image"/><Relationship Id="rId9" Target="../media/image233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1.png" Type="http://schemas.openxmlformats.org/officeDocument/2006/relationships/image"/><Relationship Id="rId11" Target="../media/image242.png" Type="http://schemas.openxmlformats.org/officeDocument/2006/relationships/image"/><Relationship Id="rId12" Target="../media/image243.png" Type="http://schemas.openxmlformats.org/officeDocument/2006/relationships/image"/><Relationship Id="rId2" Target="../media/image229.jpeg" Type="http://schemas.openxmlformats.org/officeDocument/2006/relationships/image"/><Relationship Id="rId3" Target="../media/image223.png" Type="http://schemas.openxmlformats.org/officeDocument/2006/relationships/image"/><Relationship Id="rId4" Target="../media/image224.png" Type="http://schemas.openxmlformats.org/officeDocument/2006/relationships/image"/><Relationship Id="rId5" Target="../media/image226.png" Type="http://schemas.openxmlformats.org/officeDocument/2006/relationships/image"/><Relationship Id="rId6" Target="../media/image237.png" Type="http://schemas.openxmlformats.org/officeDocument/2006/relationships/image"/><Relationship Id="rId7" Target="../media/image238.png" Type="http://schemas.openxmlformats.org/officeDocument/2006/relationships/image"/><Relationship Id="rId8" Target="../media/image239.png" Type="http://schemas.openxmlformats.org/officeDocument/2006/relationships/image"/><Relationship Id="rId9" Target="../media/image24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png" Type="http://schemas.openxmlformats.org/officeDocument/2006/relationships/image"/><Relationship Id="rId12" Target="../media/image24.png" Type="http://schemas.openxmlformats.org/officeDocument/2006/relationships/image"/><Relationship Id="rId13" Target="../media/image25.png" Type="http://schemas.openxmlformats.org/officeDocument/2006/relationships/image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8.png" Type="http://schemas.openxmlformats.org/officeDocument/2006/relationships/image"/><Relationship Id="rId11" Target="../media/image249.png" Type="http://schemas.openxmlformats.org/officeDocument/2006/relationships/image"/><Relationship Id="rId12" Target="../media/image250.png" Type="http://schemas.openxmlformats.org/officeDocument/2006/relationships/image"/><Relationship Id="rId2" Target="../media/image229.jpeg" Type="http://schemas.openxmlformats.org/officeDocument/2006/relationships/image"/><Relationship Id="rId3" Target="../media/image223.png" Type="http://schemas.openxmlformats.org/officeDocument/2006/relationships/image"/><Relationship Id="rId4" Target="../media/image244.png" Type="http://schemas.openxmlformats.org/officeDocument/2006/relationships/image"/><Relationship Id="rId5" Target="../media/image224.png" Type="http://schemas.openxmlformats.org/officeDocument/2006/relationships/image"/><Relationship Id="rId6" Target="../media/image227.png" Type="http://schemas.openxmlformats.org/officeDocument/2006/relationships/image"/><Relationship Id="rId7" Target="../media/image245.png" Type="http://schemas.openxmlformats.org/officeDocument/2006/relationships/image"/><Relationship Id="rId8" Target="../media/image246.png" Type="http://schemas.openxmlformats.org/officeDocument/2006/relationships/image"/><Relationship Id="rId9" Target="../media/image247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5.png" Type="http://schemas.openxmlformats.org/officeDocument/2006/relationships/image"/><Relationship Id="rId11" Target="../media/image256.png" Type="http://schemas.openxmlformats.org/officeDocument/2006/relationships/image"/><Relationship Id="rId12" Target="../media/image257.png" Type="http://schemas.openxmlformats.org/officeDocument/2006/relationships/image"/><Relationship Id="rId2" Target="../media/image229.jpeg" Type="http://schemas.openxmlformats.org/officeDocument/2006/relationships/image"/><Relationship Id="rId3" Target="../media/image223.png" Type="http://schemas.openxmlformats.org/officeDocument/2006/relationships/image"/><Relationship Id="rId4" Target="../media/image224.png" Type="http://schemas.openxmlformats.org/officeDocument/2006/relationships/image"/><Relationship Id="rId5" Target="../media/image228.png" Type="http://schemas.openxmlformats.org/officeDocument/2006/relationships/image"/><Relationship Id="rId6" Target="../media/image251.png" Type="http://schemas.openxmlformats.org/officeDocument/2006/relationships/image"/><Relationship Id="rId7" Target="../media/image252.png" Type="http://schemas.openxmlformats.org/officeDocument/2006/relationships/image"/><Relationship Id="rId8" Target="../media/image253.png" Type="http://schemas.openxmlformats.org/officeDocument/2006/relationships/image"/><Relationship Id="rId9" Target="../media/image254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8.png" Type="http://schemas.openxmlformats.org/officeDocument/2006/relationships/image"/><Relationship Id="rId3" Target="../media/image259.png" Type="http://schemas.openxmlformats.org/officeDocument/2006/relationships/image"/><Relationship Id="rId4" Target="../media/image260.png" Type="http://schemas.openxmlformats.org/officeDocument/2006/relationships/image"/><Relationship Id="rId5" Target="../media/image261.png" Type="http://schemas.openxmlformats.org/officeDocument/2006/relationships/image"/><Relationship Id="rId6" Target="../media/image262.png" Type="http://schemas.openxmlformats.org/officeDocument/2006/relationships/image"/><Relationship Id="rId7" Target="../media/image263.png" Type="http://schemas.openxmlformats.org/officeDocument/2006/relationships/image"/><Relationship Id="rId8" Target="../media/image264.png" Type="http://schemas.openxmlformats.org/officeDocument/2006/relationships/image"/><Relationship Id="rId9" Target="../media/image265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8.png" Type="http://schemas.openxmlformats.org/officeDocument/2006/relationships/image"/><Relationship Id="rId3" Target="../media/image266.png" Type="http://schemas.openxmlformats.org/officeDocument/2006/relationships/image"/><Relationship Id="rId4" Target="../media/image267.png" Type="http://schemas.openxmlformats.org/officeDocument/2006/relationships/image"/><Relationship Id="rId5" Target="../media/image268.png" Type="http://schemas.openxmlformats.org/officeDocument/2006/relationships/image"/><Relationship Id="rId6" Target="../media/image269.png" Type="http://schemas.openxmlformats.org/officeDocument/2006/relationships/image"/><Relationship Id="rId7" Target="../media/image270.png" Type="http://schemas.openxmlformats.org/officeDocument/2006/relationships/image"/><Relationship Id="rId8" Target="../media/image271.png" Type="http://schemas.openxmlformats.org/officeDocument/2006/relationships/image"/><Relationship Id="rId9" Target="../media/image272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0.png" Type="http://schemas.openxmlformats.org/officeDocument/2006/relationships/image"/><Relationship Id="rId2" Target="../media/image258.png" Type="http://schemas.openxmlformats.org/officeDocument/2006/relationships/image"/><Relationship Id="rId3" Target="../media/image273.png" Type="http://schemas.openxmlformats.org/officeDocument/2006/relationships/image"/><Relationship Id="rId4" Target="../media/image274.png" Type="http://schemas.openxmlformats.org/officeDocument/2006/relationships/image"/><Relationship Id="rId5" Target="../media/image275.png" Type="http://schemas.openxmlformats.org/officeDocument/2006/relationships/image"/><Relationship Id="rId6" Target="../media/image276.png" Type="http://schemas.openxmlformats.org/officeDocument/2006/relationships/image"/><Relationship Id="rId7" Target="../media/image277.png" Type="http://schemas.openxmlformats.org/officeDocument/2006/relationships/image"/><Relationship Id="rId8" Target="../media/image278.png" Type="http://schemas.openxmlformats.org/officeDocument/2006/relationships/image"/><Relationship Id="rId9" Target="../media/image279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8.png" Type="http://schemas.openxmlformats.org/officeDocument/2006/relationships/image"/><Relationship Id="rId11" Target="../media/image289.png" Type="http://schemas.openxmlformats.org/officeDocument/2006/relationships/image"/><Relationship Id="rId12" Target="../media/image290.png" Type="http://schemas.openxmlformats.org/officeDocument/2006/relationships/image"/><Relationship Id="rId13" Target="../media/image291.png" Type="http://schemas.openxmlformats.org/officeDocument/2006/relationships/image"/><Relationship Id="rId2" Target="../media/image258.png" Type="http://schemas.openxmlformats.org/officeDocument/2006/relationships/image"/><Relationship Id="rId3" Target="../media/image281.png" Type="http://schemas.openxmlformats.org/officeDocument/2006/relationships/image"/><Relationship Id="rId4" Target="../media/image282.png" Type="http://schemas.openxmlformats.org/officeDocument/2006/relationships/image"/><Relationship Id="rId5" Target="../media/image283.png" Type="http://schemas.openxmlformats.org/officeDocument/2006/relationships/image"/><Relationship Id="rId6" Target="../media/image284.png" Type="http://schemas.openxmlformats.org/officeDocument/2006/relationships/image"/><Relationship Id="rId7" Target="../media/image285.png" Type="http://schemas.openxmlformats.org/officeDocument/2006/relationships/image"/><Relationship Id="rId8" Target="../media/image286.png" Type="http://schemas.openxmlformats.org/officeDocument/2006/relationships/image"/><Relationship Id="rId9" Target="../media/image287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pn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Relationship Id="rId8" Target="../media/image36.pn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png" Type="http://schemas.openxmlformats.org/officeDocument/2006/relationships/image"/><Relationship Id="rId12" Target="../media/image48.png" Type="http://schemas.openxmlformats.org/officeDocument/2006/relationships/image"/><Relationship Id="rId13" Target="../media/image49.png" Type="http://schemas.openxmlformats.org/officeDocument/2006/relationships/image"/><Relationship Id="rId14" Target="../media/image50.png" Type="http://schemas.openxmlformats.org/officeDocument/2006/relationships/image"/><Relationship Id="rId15" Target="../media/image51.png" Type="http://schemas.openxmlformats.org/officeDocument/2006/relationships/image"/><Relationship Id="rId16" Target="../media/image52.png" Type="http://schemas.openxmlformats.org/officeDocument/2006/relationships/image"/><Relationship Id="rId17" Target="../media/image53.png" Type="http://schemas.openxmlformats.org/officeDocument/2006/relationships/image"/><Relationship Id="rId18" Target="../media/image54.png" Type="http://schemas.openxmlformats.org/officeDocument/2006/relationships/image"/><Relationship Id="rId19" Target="../media/image55.png" Type="http://schemas.openxmlformats.org/officeDocument/2006/relationships/image"/><Relationship Id="rId2" Target="../media/image38.jpeg" Type="http://schemas.openxmlformats.org/officeDocument/2006/relationships/image"/><Relationship Id="rId20" Target="../media/image56.png" Type="http://schemas.openxmlformats.org/officeDocument/2006/relationships/image"/><Relationship Id="rId21" Target="../media/image57.png" Type="http://schemas.openxmlformats.org/officeDocument/2006/relationships/image"/><Relationship Id="rId22" Target="../media/image58.png" Type="http://schemas.openxmlformats.org/officeDocument/2006/relationships/image"/><Relationship Id="rId23" Target="../media/image59.png" Type="http://schemas.openxmlformats.org/officeDocument/2006/relationships/image"/><Relationship Id="rId24" Target="../media/image60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png" Type="http://schemas.openxmlformats.org/officeDocument/2006/relationships/image"/><Relationship Id="rId9" Target="../media/image4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1.png" Type="http://schemas.openxmlformats.org/officeDocument/2006/relationships/image"/><Relationship Id="rId11" Target="../media/image62.png" Type="http://schemas.openxmlformats.org/officeDocument/2006/relationships/image"/><Relationship Id="rId12" Target="../media/image63.png" Type="http://schemas.openxmlformats.org/officeDocument/2006/relationships/image"/><Relationship Id="rId13" Target="../media/image64.png" Type="http://schemas.openxmlformats.org/officeDocument/2006/relationships/image"/><Relationship Id="rId14" Target="../media/image65.png" Type="http://schemas.openxmlformats.org/officeDocument/2006/relationships/image"/><Relationship Id="rId15" Target="../media/image66.png" Type="http://schemas.openxmlformats.org/officeDocument/2006/relationships/image"/><Relationship Id="rId16" Target="../media/image67.png" Type="http://schemas.openxmlformats.org/officeDocument/2006/relationships/image"/><Relationship Id="rId17" Target="../media/image68.png" Type="http://schemas.openxmlformats.org/officeDocument/2006/relationships/image"/><Relationship Id="rId2" Target="../media/image38.jpeg" Type="http://schemas.openxmlformats.org/officeDocument/2006/relationships/image"/><Relationship Id="rId3" Target="../media/image42.png" Type="http://schemas.openxmlformats.org/officeDocument/2006/relationships/image"/><Relationship Id="rId4" Target="../media/image43.png" Type="http://schemas.openxmlformats.org/officeDocument/2006/relationships/image"/><Relationship Id="rId5" Target="../media/image44.png" Type="http://schemas.openxmlformats.org/officeDocument/2006/relationships/image"/><Relationship Id="rId6" Target="../media/image45.png" Type="http://schemas.openxmlformats.org/officeDocument/2006/relationships/image"/><Relationship Id="rId7" Target="../media/image46.png" Type="http://schemas.openxmlformats.org/officeDocument/2006/relationships/image"/><Relationship Id="rId8" Target="../media/image47.pn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Relationship Id="rId3" Target="../media/image70.png" Type="http://schemas.openxmlformats.org/officeDocument/2006/relationships/image"/><Relationship Id="rId4" Target="../media/image71.png" Type="http://schemas.openxmlformats.org/officeDocument/2006/relationships/image"/><Relationship Id="rId5" Target="../media/image72.png" Type="http://schemas.openxmlformats.org/officeDocument/2006/relationships/image"/><Relationship Id="rId6" Target="../media/image73.png" Type="http://schemas.openxmlformats.org/officeDocument/2006/relationships/image"/><Relationship Id="rId7" Target="../media/image7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Relationship Id="rId3" Target="../media/image75.png" Type="http://schemas.openxmlformats.org/officeDocument/2006/relationships/image"/><Relationship Id="rId4" Target="../media/image76.png" Type="http://schemas.openxmlformats.org/officeDocument/2006/relationships/image"/><Relationship Id="rId5" Target="../media/image77.png" Type="http://schemas.openxmlformats.org/officeDocument/2006/relationships/image"/><Relationship Id="rId6" Target="../media/image78.png" Type="http://schemas.openxmlformats.org/officeDocument/2006/relationships/image"/><Relationship Id="rId7" Target="../media/image7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17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1107" y="0"/>
            <a:ext cx="16578193" cy="8713947"/>
          </a:xfrm>
          <a:custGeom>
            <a:avLst/>
            <a:gdLst/>
            <a:ahLst/>
            <a:cxnLst/>
            <a:rect r="r" b="b" t="t" l="l"/>
            <a:pathLst>
              <a:path h="8713947" w="16578193">
                <a:moveTo>
                  <a:pt x="0" y="0"/>
                </a:moveTo>
                <a:lnTo>
                  <a:pt x="16578193" y="0"/>
                </a:lnTo>
                <a:lnTo>
                  <a:pt x="16578193" y="8713947"/>
                </a:lnTo>
                <a:lnTo>
                  <a:pt x="0" y="8713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54515" y="1157762"/>
            <a:ext cx="15695285" cy="8843488"/>
          </a:xfrm>
          <a:custGeom>
            <a:avLst/>
            <a:gdLst/>
            <a:ahLst/>
            <a:cxnLst/>
            <a:rect r="r" b="b" t="t" l="l"/>
            <a:pathLst>
              <a:path h="8843488" w="15695285">
                <a:moveTo>
                  <a:pt x="0" y="0"/>
                </a:moveTo>
                <a:lnTo>
                  <a:pt x="15695285" y="0"/>
                </a:lnTo>
                <a:lnTo>
                  <a:pt x="15695285" y="8843488"/>
                </a:lnTo>
                <a:lnTo>
                  <a:pt x="0" y="884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668809" y="5858857"/>
            <a:ext cx="8950382" cy="5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EXPLORE the future of jobs in PRESTON, CHORLEY AND SOUTH RIBBLE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5882" y="43572"/>
            <a:ext cx="18163699" cy="10180806"/>
          </a:xfrm>
          <a:custGeom>
            <a:avLst/>
            <a:gdLst/>
            <a:ahLst/>
            <a:cxnLst/>
            <a:rect r="r" b="b" t="t" l="l"/>
            <a:pathLst>
              <a:path h="10180806" w="18163699">
                <a:moveTo>
                  <a:pt x="0" y="0"/>
                </a:moveTo>
                <a:lnTo>
                  <a:pt x="18163699" y="0"/>
                </a:lnTo>
                <a:lnTo>
                  <a:pt x="18163699" y="10180806"/>
                </a:lnTo>
                <a:lnTo>
                  <a:pt x="0" y="10180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551897" y="5907564"/>
            <a:ext cx="5414360" cy="3709859"/>
            <a:chOff x="0" y="0"/>
            <a:chExt cx="7219147" cy="49464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809709" y="0"/>
              <a:ext cx="3409438" cy="4946479"/>
            </a:xfrm>
            <a:custGeom>
              <a:avLst/>
              <a:gdLst/>
              <a:ahLst/>
              <a:cxnLst/>
              <a:rect r="r" b="b" t="t" l="l"/>
              <a:pathLst>
                <a:path h="4946479" w="3409438">
                  <a:moveTo>
                    <a:pt x="0" y="0"/>
                  </a:moveTo>
                  <a:lnTo>
                    <a:pt x="3409438" y="0"/>
                  </a:lnTo>
                  <a:lnTo>
                    <a:pt x="3409438" y="4946479"/>
                  </a:lnTo>
                  <a:lnTo>
                    <a:pt x="0" y="4946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254752"/>
              <a:ext cx="5080955" cy="2915534"/>
            </a:xfrm>
            <a:custGeom>
              <a:avLst/>
              <a:gdLst/>
              <a:ahLst/>
              <a:cxnLst/>
              <a:rect r="r" b="b" t="t" l="l"/>
              <a:pathLst>
                <a:path h="2915534" w="5080955">
                  <a:moveTo>
                    <a:pt x="0" y="0"/>
                  </a:moveTo>
                  <a:lnTo>
                    <a:pt x="5080955" y="0"/>
                  </a:lnTo>
                  <a:lnTo>
                    <a:pt x="5080955" y="2915534"/>
                  </a:lnTo>
                  <a:lnTo>
                    <a:pt x="0" y="291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588599" y="2677170"/>
            <a:ext cx="3411285" cy="2466330"/>
            <a:chOff x="0" y="0"/>
            <a:chExt cx="4548380" cy="32884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874946"/>
              <a:ext cx="3427675" cy="2413494"/>
            </a:xfrm>
            <a:custGeom>
              <a:avLst/>
              <a:gdLst/>
              <a:ahLst/>
              <a:cxnLst/>
              <a:rect r="r" b="b" t="t" l="l"/>
              <a:pathLst>
                <a:path h="2413494" w="3427675">
                  <a:moveTo>
                    <a:pt x="0" y="0"/>
                  </a:moveTo>
                  <a:lnTo>
                    <a:pt x="3427675" y="0"/>
                  </a:lnTo>
                  <a:lnTo>
                    <a:pt x="3427675" y="2413494"/>
                  </a:lnTo>
                  <a:lnTo>
                    <a:pt x="0" y="241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04314" y="0"/>
              <a:ext cx="3244066" cy="2370094"/>
            </a:xfrm>
            <a:custGeom>
              <a:avLst/>
              <a:gdLst/>
              <a:ahLst/>
              <a:cxnLst/>
              <a:rect r="r" b="b" t="t" l="l"/>
              <a:pathLst>
                <a:path h="2370094" w="3244066">
                  <a:moveTo>
                    <a:pt x="0" y="0"/>
                  </a:moveTo>
                  <a:lnTo>
                    <a:pt x="3244066" y="0"/>
                  </a:lnTo>
                  <a:lnTo>
                    <a:pt x="3244066" y="2370094"/>
                  </a:lnTo>
                  <a:lnTo>
                    <a:pt x="0" y="2370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2057697" y="5048250"/>
            <a:ext cx="3986777" cy="4287407"/>
            <a:chOff x="0" y="0"/>
            <a:chExt cx="5315703" cy="571654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132911" y="3466267"/>
              <a:ext cx="3618686" cy="2250275"/>
            </a:xfrm>
            <a:custGeom>
              <a:avLst/>
              <a:gdLst/>
              <a:ahLst/>
              <a:cxnLst/>
              <a:rect r="r" b="b" t="t" l="l"/>
              <a:pathLst>
                <a:path h="2250275" w="3618686">
                  <a:moveTo>
                    <a:pt x="0" y="0"/>
                  </a:moveTo>
                  <a:lnTo>
                    <a:pt x="3618686" y="0"/>
                  </a:lnTo>
                  <a:lnTo>
                    <a:pt x="3618686" y="2250275"/>
                  </a:lnTo>
                  <a:lnTo>
                    <a:pt x="0" y="2250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221426" y="783351"/>
              <a:ext cx="1595213" cy="2747958"/>
            </a:xfrm>
            <a:custGeom>
              <a:avLst/>
              <a:gdLst/>
              <a:ahLst/>
              <a:cxnLst/>
              <a:rect r="r" b="b" t="t" l="l"/>
              <a:pathLst>
                <a:path h="2747958" w="1595213">
                  <a:moveTo>
                    <a:pt x="0" y="0"/>
                  </a:moveTo>
                  <a:lnTo>
                    <a:pt x="1595213" y="0"/>
                  </a:lnTo>
                  <a:lnTo>
                    <a:pt x="1595213" y="2747958"/>
                  </a:lnTo>
                  <a:lnTo>
                    <a:pt x="0" y="2747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1298657"/>
              <a:ext cx="3675437" cy="3401150"/>
            </a:xfrm>
            <a:custGeom>
              <a:avLst/>
              <a:gdLst/>
              <a:ahLst/>
              <a:cxnLst/>
              <a:rect r="r" b="b" t="t" l="l"/>
              <a:pathLst>
                <a:path h="3401150" w="3675437">
                  <a:moveTo>
                    <a:pt x="0" y="0"/>
                  </a:moveTo>
                  <a:lnTo>
                    <a:pt x="3675437" y="0"/>
                  </a:lnTo>
                  <a:lnTo>
                    <a:pt x="3675437" y="3401151"/>
                  </a:lnTo>
                  <a:lnTo>
                    <a:pt x="0" y="3401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714194" y="0"/>
              <a:ext cx="1601508" cy="1037455"/>
            </a:xfrm>
            <a:custGeom>
              <a:avLst/>
              <a:gdLst/>
              <a:ahLst/>
              <a:cxnLst/>
              <a:rect r="r" b="b" t="t" l="l"/>
              <a:pathLst>
                <a:path h="1037455" w="1601508">
                  <a:moveTo>
                    <a:pt x="0" y="0"/>
                  </a:moveTo>
                  <a:lnTo>
                    <a:pt x="1601509" y="0"/>
                  </a:lnTo>
                  <a:lnTo>
                    <a:pt x="1601509" y="1037455"/>
                  </a:lnTo>
                  <a:lnTo>
                    <a:pt x="0" y="1037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225574" y="2919498"/>
            <a:ext cx="3813291" cy="4134808"/>
            <a:chOff x="0" y="0"/>
            <a:chExt cx="5084387" cy="551307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309949" y="0"/>
              <a:ext cx="3774439" cy="2896024"/>
            </a:xfrm>
            <a:custGeom>
              <a:avLst/>
              <a:gdLst/>
              <a:ahLst/>
              <a:cxnLst/>
              <a:rect r="r" b="b" t="t" l="l"/>
              <a:pathLst>
                <a:path h="2896024" w="3774439">
                  <a:moveTo>
                    <a:pt x="0" y="0"/>
                  </a:moveTo>
                  <a:lnTo>
                    <a:pt x="3774438" y="0"/>
                  </a:lnTo>
                  <a:lnTo>
                    <a:pt x="3774438" y="2896024"/>
                  </a:lnTo>
                  <a:lnTo>
                    <a:pt x="0" y="2896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185034"/>
              <a:ext cx="2619897" cy="2525957"/>
            </a:xfrm>
            <a:custGeom>
              <a:avLst/>
              <a:gdLst/>
              <a:ahLst/>
              <a:cxnLst/>
              <a:rect r="r" b="b" t="t" l="l"/>
              <a:pathLst>
                <a:path h="2525957" w="2619897">
                  <a:moveTo>
                    <a:pt x="0" y="0"/>
                  </a:moveTo>
                  <a:lnTo>
                    <a:pt x="2619897" y="0"/>
                  </a:lnTo>
                  <a:lnTo>
                    <a:pt x="2619897" y="2525956"/>
                  </a:lnTo>
                  <a:lnTo>
                    <a:pt x="0" y="252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440404" y="1693047"/>
              <a:ext cx="3820030" cy="3820030"/>
            </a:xfrm>
            <a:custGeom>
              <a:avLst/>
              <a:gdLst/>
              <a:ahLst/>
              <a:cxnLst/>
              <a:rect r="r" b="b" t="t" l="l"/>
              <a:pathLst>
                <a:path h="3820030" w="3820030">
                  <a:moveTo>
                    <a:pt x="0" y="0"/>
                  </a:moveTo>
                  <a:lnTo>
                    <a:pt x="3820030" y="0"/>
                  </a:lnTo>
                  <a:lnTo>
                    <a:pt x="3820030" y="3820030"/>
                  </a:lnTo>
                  <a:lnTo>
                    <a:pt x="0" y="3820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864559" y="2479891"/>
            <a:ext cx="2895442" cy="2884427"/>
            <a:chOff x="0" y="0"/>
            <a:chExt cx="3860589" cy="384590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098837" cy="2969179"/>
            </a:xfrm>
            <a:custGeom>
              <a:avLst/>
              <a:gdLst/>
              <a:ahLst/>
              <a:cxnLst/>
              <a:rect r="r" b="b" t="t" l="l"/>
              <a:pathLst>
                <a:path h="2969179" w="3098837">
                  <a:moveTo>
                    <a:pt x="0" y="0"/>
                  </a:moveTo>
                  <a:lnTo>
                    <a:pt x="3098837" y="0"/>
                  </a:lnTo>
                  <a:lnTo>
                    <a:pt x="3098837" y="2969179"/>
                  </a:lnTo>
                  <a:lnTo>
                    <a:pt x="0" y="2969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798659" y="733776"/>
              <a:ext cx="3061930" cy="3112126"/>
            </a:xfrm>
            <a:custGeom>
              <a:avLst/>
              <a:gdLst/>
              <a:ahLst/>
              <a:cxnLst/>
              <a:rect r="r" b="b" t="t" l="l"/>
              <a:pathLst>
                <a:path h="3112126" w="3061930">
                  <a:moveTo>
                    <a:pt x="0" y="0"/>
                  </a:moveTo>
                  <a:lnTo>
                    <a:pt x="3061930" y="0"/>
                  </a:lnTo>
                  <a:lnTo>
                    <a:pt x="3061930" y="3112126"/>
                  </a:lnTo>
                  <a:lnTo>
                    <a:pt x="0" y="3112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143935" y="1264644"/>
            <a:ext cx="16115365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OTHER JOB TYPES THAT WILL BE AVAILABLE IN 2034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269751" y="564007"/>
            <a:ext cx="8030860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PRESTON, CHORLEY AND SOUTH RIBBLE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413640" y="2989154"/>
            <a:ext cx="2830860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37D580"/>
                </a:solidFill>
                <a:latin typeface="Zuume 3"/>
                <a:ea typeface="Zuume 3"/>
                <a:cs typeface="Zuume 3"/>
                <a:sym typeface="Zuume 3"/>
              </a:rPr>
              <a:t>LOW CARBON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327671" y="5033396"/>
            <a:ext cx="1566714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C81A2E"/>
                </a:solidFill>
                <a:latin typeface="Zuume 3"/>
                <a:ea typeface="Zuume 3"/>
                <a:cs typeface="Zuume 3"/>
                <a:sym typeface="Zuume 3"/>
              </a:rPr>
              <a:t>DIGITAL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362614" y="3922801"/>
            <a:ext cx="2462808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A7B0"/>
                </a:solidFill>
                <a:latin typeface="Zuume 3"/>
                <a:ea typeface="Zuume 3"/>
                <a:cs typeface="Zuume 3"/>
                <a:sym typeface="Zuume 3"/>
              </a:rPr>
              <a:t>TRANSPORT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877719" y="8094779"/>
            <a:ext cx="1159073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37D580"/>
                </a:solidFill>
                <a:latin typeface="Zuume 3"/>
                <a:ea typeface="Zuume 3"/>
                <a:cs typeface="Zuume 3"/>
                <a:sym typeface="Zuume 3"/>
              </a:rPr>
              <a:t>STEM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874990" y="7292294"/>
            <a:ext cx="3516660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6862B"/>
                </a:solidFill>
                <a:latin typeface="Zuume 3"/>
                <a:ea typeface="Zuume 3"/>
                <a:cs typeface="Zuume 3"/>
                <a:sym typeface="Zuume 3"/>
              </a:rPr>
              <a:t>FINANCE &amp; LEGAL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525" y="380268"/>
            <a:ext cx="18489074" cy="9438611"/>
          </a:xfrm>
          <a:custGeom>
            <a:avLst/>
            <a:gdLst/>
            <a:ahLst/>
            <a:cxnLst/>
            <a:rect r="r" b="b" t="t" l="l"/>
            <a:pathLst>
              <a:path h="9438611" w="18489074">
                <a:moveTo>
                  <a:pt x="0" y="0"/>
                </a:moveTo>
                <a:lnTo>
                  <a:pt x="18489074" y="0"/>
                </a:lnTo>
                <a:lnTo>
                  <a:pt x="18489074" y="9438611"/>
                </a:lnTo>
                <a:lnTo>
                  <a:pt x="0" y="9438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65960" y="2721250"/>
            <a:ext cx="6290748" cy="5888526"/>
          </a:xfrm>
          <a:custGeom>
            <a:avLst/>
            <a:gdLst/>
            <a:ahLst/>
            <a:cxnLst/>
            <a:rect r="r" b="b" t="t" l="l"/>
            <a:pathLst>
              <a:path h="5888526" w="6290748">
                <a:moveTo>
                  <a:pt x="0" y="0"/>
                </a:moveTo>
                <a:lnTo>
                  <a:pt x="6290748" y="0"/>
                </a:lnTo>
                <a:lnTo>
                  <a:pt x="6290748" y="5888527"/>
                </a:lnTo>
                <a:lnTo>
                  <a:pt x="0" y="5888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008845" y="3532084"/>
            <a:ext cx="4735640" cy="4266860"/>
          </a:xfrm>
          <a:custGeom>
            <a:avLst/>
            <a:gdLst/>
            <a:ahLst/>
            <a:cxnLst/>
            <a:rect r="r" b="b" t="t" l="l"/>
            <a:pathLst>
              <a:path h="4266860" w="4735640">
                <a:moveTo>
                  <a:pt x="0" y="0"/>
                </a:moveTo>
                <a:lnTo>
                  <a:pt x="4735641" y="0"/>
                </a:lnTo>
                <a:lnTo>
                  <a:pt x="4735641" y="4266859"/>
                </a:lnTo>
                <a:lnTo>
                  <a:pt x="0" y="426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19655" y="3082754"/>
            <a:ext cx="2089544" cy="1291569"/>
          </a:xfrm>
          <a:custGeom>
            <a:avLst/>
            <a:gdLst/>
            <a:ahLst/>
            <a:cxnLst/>
            <a:rect r="r" b="b" t="t" l="l"/>
            <a:pathLst>
              <a:path h="1291569" w="2089544">
                <a:moveTo>
                  <a:pt x="0" y="0"/>
                </a:moveTo>
                <a:lnTo>
                  <a:pt x="2089544" y="0"/>
                </a:lnTo>
                <a:lnTo>
                  <a:pt x="2089544" y="1291568"/>
                </a:lnTo>
                <a:lnTo>
                  <a:pt x="0" y="129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656018" y="4909074"/>
            <a:ext cx="2592054" cy="2582382"/>
          </a:xfrm>
          <a:custGeom>
            <a:avLst/>
            <a:gdLst/>
            <a:ahLst/>
            <a:cxnLst/>
            <a:rect r="r" b="b" t="t" l="l"/>
            <a:pathLst>
              <a:path h="2582382" w="2592054">
                <a:moveTo>
                  <a:pt x="0" y="0"/>
                </a:moveTo>
                <a:lnTo>
                  <a:pt x="2592054" y="0"/>
                </a:lnTo>
                <a:lnTo>
                  <a:pt x="2592054" y="2582382"/>
                </a:lnTo>
                <a:lnTo>
                  <a:pt x="0" y="2582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093432" y="1694408"/>
            <a:ext cx="3128940" cy="3128940"/>
          </a:xfrm>
          <a:custGeom>
            <a:avLst/>
            <a:gdLst/>
            <a:ahLst/>
            <a:cxnLst/>
            <a:rect r="r" b="b" t="t" l="l"/>
            <a:pathLst>
              <a:path h="3128940" w="3128940">
                <a:moveTo>
                  <a:pt x="0" y="0"/>
                </a:moveTo>
                <a:lnTo>
                  <a:pt x="3128941" y="0"/>
                </a:lnTo>
                <a:lnTo>
                  <a:pt x="3128941" y="3128941"/>
                </a:lnTo>
                <a:lnTo>
                  <a:pt x="0" y="31289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418416" y="2095773"/>
            <a:ext cx="3774209" cy="3774209"/>
          </a:xfrm>
          <a:custGeom>
            <a:avLst/>
            <a:gdLst/>
            <a:ahLst/>
            <a:cxnLst/>
            <a:rect r="r" b="b" t="t" l="l"/>
            <a:pathLst>
              <a:path h="3774209" w="3774209">
                <a:moveTo>
                  <a:pt x="0" y="0"/>
                </a:moveTo>
                <a:lnTo>
                  <a:pt x="3774209" y="0"/>
                </a:lnTo>
                <a:lnTo>
                  <a:pt x="3774209" y="3774209"/>
                </a:lnTo>
                <a:lnTo>
                  <a:pt x="0" y="3774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898126" y="6697688"/>
            <a:ext cx="2529444" cy="1912088"/>
          </a:xfrm>
          <a:custGeom>
            <a:avLst/>
            <a:gdLst/>
            <a:ahLst/>
            <a:cxnLst/>
            <a:rect r="r" b="b" t="t" l="l"/>
            <a:pathLst>
              <a:path h="1912088" w="2529444">
                <a:moveTo>
                  <a:pt x="0" y="0"/>
                </a:moveTo>
                <a:lnTo>
                  <a:pt x="2529444" y="0"/>
                </a:lnTo>
                <a:lnTo>
                  <a:pt x="2529444" y="1912089"/>
                </a:lnTo>
                <a:lnTo>
                  <a:pt x="0" y="1912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008845" y="6200265"/>
            <a:ext cx="3241390" cy="3241390"/>
          </a:xfrm>
          <a:custGeom>
            <a:avLst/>
            <a:gdLst/>
            <a:ahLst/>
            <a:cxnLst/>
            <a:rect r="r" b="b" t="t" l="l"/>
            <a:pathLst>
              <a:path h="3241390" w="3241390">
                <a:moveTo>
                  <a:pt x="0" y="0"/>
                </a:moveTo>
                <a:lnTo>
                  <a:pt x="3241391" y="0"/>
                </a:lnTo>
                <a:lnTo>
                  <a:pt x="3241391" y="3241390"/>
                </a:lnTo>
                <a:lnTo>
                  <a:pt x="0" y="3241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562160" y="2721250"/>
            <a:ext cx="2316034" cy="2547637"/>
          </a:xfrm>
          <a:custGeom>
            <a:avLst/>
            <a:gdLst/>
            <a:ahLst/>
            <a:cxnLst/>
            <a:rect r="r" b="b" t="t" l="l"/>
            <a:pathLst>
              <a:path h="2547637" w="2316034">
                <a:moveTo>
                  <a:pt x="0" y="0"/>
                </a:moveTo>
                <a:lnTo>
                  <a:pt x="2316034" y="0"/>
                </a:lnTo>
                <a:lnTo>
                  <a:pt x="2316034" y="2547637"/>
                </a:lnTo>
                <a:lnTo>
                  <a:pt x="0" y="2547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262581" y="6532196"/>
            <a:ext cx="2085880" cy="1461758"/>
          </a:xfrm>
          <a:custGeom>
            <a:avLst/>
            <a:gdLst/>
            <a:ahLst/>
            <a:cxnLst/>
            <a:rect r="r" b="b" t="t" l="l"/>
            <a:pathLst>
              <a:path h="1461758" w="2085880">
                <a:moveTo>
                  <a:pt x="0" y="0"/>
                </a:moveTo>
                <a:lnTo>
                  <a:pt x="2085880" y="0"/>
                </a:lnTo>
                <a:lnTo>
                  <a:pt x="2085880" y="1461758"/>
                </a:lnTo>
                <a:lnTo>
                  <a:pt x="0" y="14617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19655" y="6697688"/>
            <a:ext cx="1751096" cy="1296266"/>
          </a:xfrm>
          <a:custGeom>
            <a:avLst/>
            <a:gdLst/>
            <a:ahLst/>
            <a:cxnLst/>
            <a:rect r="r" b="b" t="t" l="l"/>
            <a:pathLst>
              <a:path h="1296266" w="1751096">
                <a:moveTo>
                  <a:pt x="0" y="0"/>
                </a:moveTo>
                <a:lnTo>
                  <a:pt x="1751096" y="0"/>
                </a:lnTo>
                <a:lnTo>
                  <a:pt x="1751096" y="1296266"/>
                </a:lnTo>
                <a:lnTo>
                  <a:pt x="0" y="12962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830341" y="978894"/>
            <a:ext cx="10880835" cy="124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3"/>
              </a:lnSpc>
            </a:pPr>
            <a:r>
              <a:rPr lang="en-US" sz="92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JOB LANDSCAPE IN LANCASHIRE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850377" y="4327127"/>
            <a:ext cx="2481709" cy="208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130"/>
              </a:lnSpc>
            </a:pPr>
            <a:r>
              <a:rPr lang="en-US" sz="1152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75.2%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602979" y="4587120"/>
            <a:ext cx="1817043" cy="1828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85"/>
              </a:lnSpc>
            </a:pPr>
            <a:r>
              <a:rPr lang="en-US" sz="101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8.3%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3261451" y="8901499"/>
            <a:ext cx="3659561" cy="719015"/>
            <a:chOff x="0" y="0"/>
            <a:chExt cx="963835" cy="18937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63835" cy="189370"/>
            </a:xfrm>
            <a:custGeom>
              <a:avLst/>
              <a:gdLst/>
              <a:ahLst/>
              <a:cxnLst/>
              <a:rect r="r" b="b" t="t" l="l"/>
              <a:pathLst>
                <a:path h="189370" w="963835">
                  <a:moveTo>
                    <a:pt x="0" y="0"/>
                  </a:moveTo>
                  <a:lnTo>
                    <a:pt x="963835" y="0"/>
                  </a:lnTo>
                  <a:lnTo>
                    <a:pt x="963835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01242B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23825"/>
              <a:ext cx="963835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ARE IN EMPLOYMENT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1413701" y="8901499"/>
            <a:ext cx="4195598" cy="719015"/>
            <a:chOff x="0" y="0"/>
            <a:chExt cx="1105013" cy="18937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05013" cy="189370"/>
            </a:xfrm>
            <a:custGeom>
              <a:avLst/>
              <a:gdLst/>
              <a:ahLst/>
              <a:cxnLst/>
              <a:rect r="r" b="b" t="t" l="l"/>
              <a:pathLst>
                <a:path h="189370" w="1105013">
                  <a:moveTo>
                    <a:pt x="0" y="0"/>
                  </a:moveTo>
                  <a:lnTo>
                    <a:pt x="1105013" y="0"/>
                  </a:lnTo>
                  <a:lnTo>
                    <a:pt x="1105013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123825"/>
              <a:ext cx="1105013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 WHICH SELF EMPLOYED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1835" y="-20258"/>
            <a:ext cx="18568928" cy="9525435"/>
          </a:xfrm>
          <a:custGeom>
            <a:avLst/>
            <a:gdLst/>
            <a:ahLst/>
            <a:cxnLst/>
            <a:rect r="r" b="b" t="t" l="l"/>
            <a:pathLst>
              <a:path h="9525435" w="18568928">
                <a:moveTo>
                  <a:pt x="0" y="0"/>
                </a:moveTo>
                <a:lnTo>
                  <a:pt x="18568928" y="0"/>
                </a:lnTo>
                <a:lnTo>
                  <a:pt x="18568928" y="9525435"/>
                </a:lnTo>
                <a:lnTo>
                  <a:pt x="0" y="9525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76794" y="978894"/>
            <a:ext cx="10472695" cy="124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3"/>
              </a:lnSpc>
            </a:pPr>
            <a:r>
              <a:rPr lang="en-US" sz="92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JOB LANDSCAPE IN YOUR AREA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01835" y="1849980"/>
            <a:ext cx="9665678" cy="7631066"/>
            <a:chOff x="0" y="0"/>
            <a:chExt cx="12887571" cy="101747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598379" y="0"/>
              <a:ext cx="10869752" cy="10174755"/>
            </a:xfrm>
            <a:custGeom>
              <a:avLst/>
              <a:gdLst/>
              <a:ahLst/>
              <a:cxnLst/>
              <a:rect r="r" b="b" t="t" l="l"/>
              <a:pathLst>
                <a:path h="10174755" w="10869752">
                  <a:moveTo>
                    <a:pt x="0" y="0"/>
                  </a:moveTo>
                  <a:lnTo>
                    <a:pt x="10869752" y="0"/>
                  </a:lnTo>
                  <a:lnTo>
                    <a:pt x="10869752" y="10174755"/>
                  </a:lnTo>
                  <a:lnTo>
                    <a:pt x="0" y="10174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624640"/>
              <a:ext cx="3610513" cy="2231695"/>
            </a:xfrm>
            <a:custGeom>
              <a:avLst/>
              <a:gdLst/>
              <a:ahLst/>
              <a:cxnLst/>
              <a:rect r="r" b="b" t="t" l="l"/>
              <a:pathLst>
                <a:path h="2231695" w="3610513">
                  <a:moveTo>
                    <a:pt x="0" y="0"/>
                  </a:moveTo>
                  <a:lnTo>
                    <a:pt x="3610513" y="0"/>
                  </a:lnTo>
                  <a:lnTo>
                    <a:pt x="3610513" y="2231695"/>
                  </a:lnTo>
                  <a:lnTo>
                    <a:pt x="0" y="2231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738327" y="6870868"/>
              <a:ext cx="4370613" cy="3303887"/>
            </a:xfrm>
            <a:custGeom>
              <a:avLst/>
              <a:gdLst/>
              <a:ahLst/>
              <a:cxnLst/>
              <a:rect r="r" b="b" t="t" l="l"/>
              <a:pathLst>
                <a:path h="3303887" w="4370613">
                  <a:moveTo>
                    <a:pt x="0" y="0"/>
                  </a:moveTo>
                  <a:lnTo>
                    <a:pt x="4370614" y="0"/>
                  </a:lnTo>
                  <a:lnTo>
                    <a:pt x="4370614" y="3303887"/>
                  </a:lnTo>
                  <a:lnTo>
                    <a:pt x="0" y="3303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8885708" y="0"/>
              <a:ext cx="4001863" cy="4402049"/>
            </a:xfrm>
            <a:custGeom>
              <a:avLst/>
              <a:gdLst/>
              <a:ahLst/>
              <a:cxnLst/>
              <a:rect r="r" b="b" t="t" l="l"/>
              <a:pathLst>
                <a:path h="4402049" w="4001863">
                  <a:moveTo>
                    <a:pt x="0" y="0"/>
                  </a:moveTo>
                  <a:lnTo>
                    <a:pt x="4001863" y="0"/>
                  </a:lnTo>
                  <a:lnTo>
                    <a:pt x="4001863" y="4402049"/>
                  </a:lnTo>
                  <a:lnTo>
                    <a:pt x="0" y="440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6870868"/>
              <a:ext cx="3025710" cy="2239811"/>
            </a:xfrm>
            <a:custGeom>
              <a:avLst/>
              <a:gdLst/>
              <a:ahLst/>
              <a:cxnLst/>
              <a:rect r="r" b="b" t="t" l="l"/>
              <a:pathLst>
                <a:path h="2239811" w="3025710">
                  <a:moveTo>
                    <a:pt x="0" y="0"/>
                  </a:moveTo>
                  <a:lnTo>
                    <a:pt x="3025710" y="0"/>
                  </a:lnTo>
                  <a:lnTo>
                    <a:pt x="3025710" y="2239811"/>
                  </a:lnTo>
                  <a:lnTo>
                    <a:pt x="0" y="2239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4035518" y="3150199"/>
              <a:ext cx="4495985" cy="3228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439"/>
                </a:lnSpc>
              </a:pPr>
              <a:r>
                <a:rPr lang="en-US" sz="1388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78.9%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577533" y="1619654"/>
            <a:ext cx="7681767" cy="7896464"/>
            <a:chOff x="0" y="0"/>
            <a:chExt cx="10242356" cy="105286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838512" y="2497427"/>
              <a:ext cx="6435803" cy="5798723"/>
            </a:xfrm>
            <a:custGeom>
              <a:avLst/>
              <a:gdLst/>
              <a:ahLst/>
              <a:cxnLst/>
              <a:rect r="r" b="b" t="t" l="l"/>
              <a:pathLst>
                <a:path h="5798723" w="6435803">
                  <a:moveTo>
                    <a:pt x="0" y="0"/>
                  </a:moveTo>
                  <a:lnTo>
                    <a:pt x="6435802" y="0"/>
                  </a:lnTo>
                  <a:lnTo>
                    <a:pt x="6435802" y="5798723"/>
                  </a:lnTo>
                  <a:lnTo>
                    <a:pt x="0" y="5798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4368776"/>
              <a:ext cx="3522638" cy="3509494"/>
            </a:xfrm>
            <a:custGeom>
              <a:avLst/>
              <a:gdLst/>
              <a:ahLst/>
              <a:cxnLst/>
              <a:rect r="r" b="b" t="t" l="l"/>
              <a:pathLst>
                <a:path h="3509494" w="3522638">
                  <a:moveTo>
                    <a:pt x="0" y="0"/>
                  </a:moveTo>
                  <a:lnTo>
                    <a:pt x="3522638" y="0"/>
                  </a:lnTo>
                  <a:lnTo>
                    <a:pt x="3522638" y="3509494"/>
                  </a:lnTo>
                  <a:lnTo>
                    <a:pt x="0" y="3509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594452" y="0"/>
              <a:ext cx="4252275" cy="4252275"/>
            </a:xfrm>
            <a:custGeom>
              <a:avLst/>
              <a:gdLst/>
              <a:ahLst/>
              <a:cxnLst/>
              <a:rect r="r" b="b" t="t" l="l"/>
              <a:pathLst>
                <a:path h="4252275" w="4252275">
                  <a:moveTo>
                    <a:pt x="0" y="0"/>
                  </a:moveTo>
                  <a:lnTo>
                    <a:pt x="4252275" y="0"/>
                  </a:lnTo>
                  <a:lnTo>
                    <a:pt x="4252275" y="4252275"/>
                  </a:lnTo>
                  <a:lnTo>
                    <a:pt x="0" y="4252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5113153" y="545461"/>
              <a:ext cx="5129204" cy="5129204"/>
            </a:xfrm>
            <a:custGeom>
              <a:avLst/>
              <a:gdLst/>
              <a:ahLst/>
              <a:cxnLst/>
              <a:rect r="r" b="b" t="t" l="l"/>
              <a:pathLst>
                <a:path h="5129204" w="5129204">
                  <a:moveTo>
                    <a:pt x="0" y="0"/>
                  </a:moveTo>
                  <a:lnTo>
                    <a:pt x="5129203" y="0"/>
                  </a:lnTo>
                  <a:lnTo>
                    <a:pt x="5129203" y="5129203"/>
                  </a:lnTo>
                  <a:lnTo>
                    <a:pt x="0" y="5129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838512" y="6123523"/>
              <a:ext cx="4405096" cy="4405096"/>
            </a:xfrm>
            <a:custGeom>
              <a:avLst/>
              <a:gdLst/>
              <a:ahLst/>
              <a:cxnLst/>
              <a:rect r="r" b="b" t="t" l="l"/>
              <a:pathLst>
                <a:path h="4405096" w="4405096">
                  <a:moveTo>
                    <a:pt x="0" y="0"/>
                  </a:moveTo>
                  <a:lnTo>
                    <a:pt x="4405095" y="0"/>
                  </a:lnTo>
                  <a:lnTo>
                    <a:pt x="4405095" y="4405096"/>
                  </a:lnTo>
                  <a:lnTo>
                    <a:pt x="0" y="4405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6260384" y="6574622"/>
              <a:ext cx="2834741" cy="1986551"/>
            </a:xfrm>
            <a:custGeom>
              <a:avLst/>
              <a:gdLst/>
              <a:ahLst/>
              <a:cxnLst/>
              <a:rect r="r" b="b" t="t" l="l"/>
              <a:pathLst>
                <a:path h="1986551" w="2834741">
                  <a:moveTo>
                    <a:pt x="0" y="0"/>
                  </a:moveTo>
                  <a:lnTo>
                    <a:pt x="2834741" y="0"/>
                  </a:lnTo>
                  <a:lnTo>
                    <a:pt x="2834741" y="1986551"/>
                  </a:lnTo>
                  <a:lnTo>
                    <a:pt x="0" y="1986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4041060" y="4294437"/>
              <a:ext cx="2364260" cy="19475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712"/>
                </a:lnSpc>
              </a:pPr>
              <a:r>
                <a:rPr lang="en-US" sz="836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6.1%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3261451" y="8901499"/>
            <a:ext cx="3659561" cy="719015"/>
            <a:chOff x="0" y="0"/>
            <a:chExt cx="963835" cy="18937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63835" cy="189370"/>
            </a:xfrm>
            <a:custGeom>
              <a:avLst/>
              <a:gdLst/>
              <a:ahLst/>
              <a:cxnLst/>
              <a:rect r="r" b="b" t="t" l="l"/>
              <a:pathLst>
                <a:path h="189370" w="963835">
                  <a:moveTo>
                    <a:pt x="0" y="0"/>
                  </a:moveTo>
                  <a:lnTo>
                    <a:pt x="963835" y="0"/>
                  </a:lnTo>
                  <a:lnTo>
                    <a:pt x="963835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01242B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123825"/>
              <a:ext cx="963835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ARE IN EMPLOYMENT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1413701" y="8901499"/>
            <a:ext cx="4195598" cy="719015"/>
            <a:chOff x="0" y="0"/>
            <a:chExt cx="1105013" cy="18937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05013" cy="189370"/>
            </a:xfrm>
            <a:custGeom>
              <a:avLst/>
              <a:gdLst/>
              <a:ahLst/>
              <a:cxnLst/>
              <a:rect r="r" b="b" t="t" l="l"/>
              <a:pathLst>
                <a:path h="189370" w="1105013">
                  <a:moveTo>
                    <a:pt x="0" y="0"/>
                  </a:moveTo>
                  <a:lnTo>
                    <a:pt x="1105013" y="0"/>
                  </a:lnTo>
                  <a:lnTo>
                    <a:pt x="1105013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123825"/>
              <a:ext cx="1105013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 WHICH SELF EMPLOYED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2" r="0" b="-5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81000" y="95250"/>
            <a:ext cx="18594292" cy="10609071"/>
          </a:xfrm>
          <a:custGeom>
            <a:avLst/>
            <a:gdLst/>
            <a:ahLst/>
            <a:cxnLst/>
            <a:rect r="r" b="b" t="t" l="l"/>
            <a:pathLst>
              <a:path h="10609071" w="18594292">
                <a:moveTo>
                  <a:pt x="0" y="0"/>
                </a:moveTo>
                <a:lnTo>
                  <a:pt x="18594292" y="0"/>
                </a:lnTo>
                <a:lnTo>
                  <a:pt x="18594292" y="10609071"/>
                </a:lnTo>
                <a:lnTo>
                  <a:pt x="0" y="10609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637309" y="1621391"/>
            <a:ext cx="7013381" cy="6543412"/>
          </a:xfrm>
          <a:custGeom>
            <a:avLst/>
            <a:gdLst/>
            <a:ahLst/>
            <a:cxnLst/>
            <a:rect r="r" b="b" t="t" l="l"/>
            <a:pathLst>
              <a:path h="6543412" w="7013381">
                <a:moveTo>
                  <a:pt x="0" y="0"/>
                </a:moveTo>
                <a:lnTo>
                  <a:pt x="7013382" y="0"/>
                </a:lnTo>
                <a:lnTo>
                  <a:pt x="7013382" y="6543412"/>
                </a:lnTo>
                <a:lnTo>
                  <a:pt x="0" y="6543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330714" y="3409860"/>
            <a:ext cx="9949231" cy="2556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726"/>
              </a:lnSpc>
            </a:pPr>
            <a:r>
              <a:rPr lang="en-US" sz="1409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84389" y="8193378"/>
            <a:ext cx="9919222" cy="984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9"/>
              </a:lnSpc>
            </a:pPr>
            <a:r>
              <a:rPr lang="en-US" sz="367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Apprenticeships ARE A GREAT WAY TO EARN AND LEARN WHILST WORKING,</a:t>
            </a:r>
          </a:p>
          <a:p>
            <a:pPr algn="ctr">
              <a:lnSpc>
                <a:spcPts val="3679"/>
              </a:lnSpc>
            </a:pPr>
            <a:r>
              <a:rPr lang="en-US" sz="367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AND available IN AN incrediblY broad RANGE OF JOBS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977" y="-366073"/>
            <a:ext cx="17888404" cy="10653073"/>
          </a:xfrm>
          <a:custGeom>
            <a:avLst/>
            <a:gdLst/>
            <a:ahLst/>
            <a:cxnLst/>
            <a:rect r="r" b="b" t="t" l="l"/>
            <a:pathLst>
              <a:path h="10653073" w="17888404">
                <a:moveTo>
                  <a:pt x="0" y="0"/>
                </a:moveTo>
                <a:lnTo>
                  <a:pt x="17888404" y="0"/>
                </a:lnTo>
                <a:lnTo>
                  <a:pt x="17888404" y="10653073"/>
                </a:lnTo>
                <a:lnTo>
                  <a:pt x="0" y="10653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58393" y="8195807"/>
            <a:ext cx="9486795" cy="1348157"/>
          </a:xfrm>
          <a:custGeom>
            <a:avLst/>
            <a:gdLst/>
            <a:ahLst/>
            <a:cxnLst/>
            <a:rect r="r" b="b" t="t" l="l"/>
            <a:pathLst>
              <a:path h="1348157" w="9486795">
                <a:moveTo>
                  <a:pt x="0" y="0"/>
                </a:moveTo>
                <a:lnTo>
                  <a:pt x="9486794" y="0"/>
                </a:lnTo>
                <a:lnTo>
                  <a:pt x="9486794" y="1348157"/>
                </a:lnTo>
                <a:lnTo>
                  <a:pt x="0" y="134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012" r="0" b="-10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33905" y="516589"/>
            <a:ext cx="8157279" cy="9307785"/>
          </a:xfrm>
          <a:custGeom>
            <a:avLst/>
            <a:gdLst/>
            <a:ahLst/>
            <a:cxnLst/>
            <a:rect r="r" b="b" t="t" l="l"/>
            <a:pathLst>
              <a:path h="9307785" w="8157279">
                <a:moveTo>
                  <a:pt x="0" y="0"/>
                </a:moveTo>
                <a:lnTo>
                  <a:pt x="8157279" y="0"/>
                </a:lnTo>
                <a:lnTo>
                  <a:pt x="8157279" y="9307786"/>
                </a:lnTo>
                <a:lnTo>
                  <a:pt x="0" y="9307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056550" y="6591967"/>
            <a:ext cx="2761315" cy="1441915"/>
          </a:xfrm>
          <a:custGeom>
            <a:avLst/>
            <a:gdLst/>
            <a:ahLst/>
            <a:cxnLst/>
            <a:rect r="r" b="b" t="t" l="l"/>
            <a:pathLst>
              <a:path h="1441915" w="2761315">
                <a:moveTo>
                  <a:pt x="0" y="0"/>
                </a:moveTo>
                <a:lnTo>
                  <a:pt x="2761315" y="0"/>
                </a:lnTo>
                <a:lnTo>
                  <a:pt x="2761315" y="1441915"/>
                </a:lnTo>
                <a:lnTo>
                  <a:pt x="0" y="1441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06748" y="3752850"/>
            <a:ext cx="2630440" cy="1202487"/>
          </a:xfrm>
          <a:custGeom>
            <a:avLst/>
            <a:gdLst/>
            <a:ahLst/>
            <a:cxnLst/>
            <a:rect r="r" b="b" t="t" l="l"/>
            <a:pathLst>
              <a:path h="1202487" w="2630440">
                <a:moveTo>
                  <a:pt x="0" y="0"/>
                </a:moveTo>
                <a:lnTo>
                  <a:pt x="2630441" y="0"/>
                </a:lnTo>
                <a:lnTo>
                  <a:pt x="2630441" y="1202487"/>
                </a:lnTo>
                <a:lnTo>
                  <a:pt x="0" y="1202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970481" y="2229970"/>
            <a:ext cx="2828334" cy="1295129"/>
          </a:xfrm>
          <a:custGeom>
            <a:avLst/>
            <a:gdLst/>
            <a:ahLst/>
            <a:cxnLst/>
            <a:rect r="r" b="b" t="t" l="l"/>
            <a:pathLst>
              <a:path h="1295129" w="2828334">
                <a:moveTo>
                  <a:pt x="0" y="0"/>
                </a:moveTo>
                <a:lnTo>
                  <a:pt x="2828334" y="0"/>
                </a:lnTo>
                <a:lnTo>
                  <a:pt x="2828334" y="1295130"/>
                </a:lnTo>
                <a:lnTo>
                  <a:pt x="0" y="12951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97376" y="548636"/>
            <a:ext cx="2477740" cy="1507370"/>
          </a:xfrm>
          <a:custGeom>
            <a:avLst/>
            <a:gdLst/>
            <a:ahLst/>
            <a:cxnLst/>
            <a:rect r="r" b="b" t="t" l="l"/>
            <a:pathLst>
              <a:path h="1507370" w="2477740">
                <a:moveTo>
                  <a:pt x="0" y="0"/>
                </a:moveTo>
                <a:lnTo>
                  <a:pt x="2477740" y="0"/>
                </a:lnTo>
                <a:lnTo>
                  <a:pt x="2477740" y="1507370"/>
                </a:lnTo>
                <a:lnTo>
                  <a:pt x="0" y="15073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475116" y="3592036"/>
            <a:ext cx="7929923" cy="1381160"/>
          </a:xfrm>
          <a:custGeom>
            <a:avLst/>
            <a:gdLst/>
            <a:ahLst/>
            <a:cxnLst/>
            <a:rect r="r" b="b" t="t" l="l"/>
            <a:pathLst>
              <a:path h="1381160" w="7929923">
                <a:moveTo>
                  <a:pt x="0" y="0"/>
                </a:moveTo>
                <a:lnTo>
                  <a:pt x="7929923" y="0"/>
                </a:lnTo>
                <a:lnTo>
                  <a:pt x="7929923" y="1381160"/>
                </a:lnTo>
                <a:lnTo>
                  <a:pt x="0" y="1381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352955" y="577211"/>
            <a:ext cx="8052084" cy="1544493"/>
          </a:xfrm>
          <a:custGeom>
            <a:avLst/>
            <a:gdLst/>
            <a:ahLst/>
            <a:cxnLst/>
            <a:rect r="r" b="b" t="t" l="l"/>
            <a:pathLst>
              <a:path h="1544493" w="8052084">
                <a:moveTo>
                  <a:pt x="0" y="0"/>
                </a:moveTo>
                <a:lnTo>
                  <a:pt x="8052084" y="0"/>
                </a:lnTo>
                <a:lnTo>
                  <a:pt x="8052084" y="1544493"/>
                </a:lnTo>
                <a:lnTo>
                  <a:pt x="0" y="1544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592192" y="6582442"/>
            <a:ext cx="7652517" cy="1441915"/>
          </a:xfrm>
          <a:custGeom>
            <a:avLst/>
            <a:gdLst/>
            <a:ahLst/>
            <a:cxnLst/>
            <a:rect r="r" b="b" t="t" l="l"/>
            <a:pathLst>
              <a:path h="1441915" w="7652517">
                <a:moveTo>
                  <a:pt x="0" y="0"/>
                </a:moveTo>
                <a:lnTo>
                  <a:pt x="7652517" y="0"/>
                </a:lnTo>
                <a:lnTo>
                  <a:pt x="7652517" y="1441915"/>
                </a:lnTo>
                <a:lnTo>
                  <a:pt x="0" y="14419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769295" y="7373480"/>
            <a:ext cx="8756229" cy="1339854"/>
          </a:xfrm>
          <a:custGeom>
            <a:avLst/>
            <a:gdLst/>
            <a:ahLst/>
            <a:cxnLst/>
            <a:rect r="r" b="b" t="t" l="l"/>
            <a:pathLst>
              <a:path h="1339854" w="8756229">
                <a:moveTo>
                  <a:pt x="0" y="0"/>
                </a:moveTo>
                <a:lnTo>
                  <a:pt x="8756229" y="0"/>
                </a:lnTo>
                <a:lnTo>
                  <a:pt x="8756229" y="1339854"/>
                </a:lnTo>
                <a:lnTo>
                  <a:pt x="0" y="1339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752484" y="1349457"/>
            <a:ext cx="8773040" cy="1247889"/>
          </a:xfrm>
          <a:custGeom>
            <a:avLst/>
            <a:gdLst/>
            <a:ahLst/>
            <a:cxnLst/>
            <a:rect r="r" b="b" t="t" l="l"/>
            <a:pathLst>
              <a:path h="1247889" w="8773040">
                <a:moveTo>
                  <a:pt x="0" y="0"/>
                </a:moveTo>
                <a:lnTo>
                  <a:pt x="8773040" y="0"/>
                </a:lnTo>
                <a:lnTo>
                  <a:pt x="8773040" y="1247889"/>
                </a:lnTo>
                <a:lnTo>
                  <a:pt x="0" y="12478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526008" y="2006640"/>
            <a:ext cx="7733292" cy="1508935"/>
          </a:xfrm>
          <a:custGeom>
            <a:avLst/>
            <a:gdLst/>
            <a:ahLst/>
            <a:cxnLst/>
            <a:rect r="r" b="b" t="t" l="l"/>
            <a:pathLst>
              <a:path h="1508935" w="7733292">
                <a:moveTo>
                  <a:pt x="0" y="0"/>
                </a:moveTo>
                <a:lnTo>
                  <a:pt x="7733292" y="0"/>
                </a:lnTo>
                <a:lnTo>
                  <a:pt x="7733292" y="1508935"/>
                </a:lnTo>
                <a:lnTo>
                  <a:pt x="0" y="1508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752484" y="2953273"/>
            <a:ext cx="8756229" cy="1245498"/>
          </a:xfrm>
          <a:custGeom>
            <a:avLst/>
            <a:gdLst/>
            <a:ahLst/>
            <a:cxnLst/>
            <a:rect r="r" b="b" t="t" l="l"/>
            <a:pathLst>
              <a:path h="1245498" w="8756229">
                <a:moveTo>
                  <a:pt x="0" y="0"/>
                </a:moveTo>
                <a:lnTo>
                  <a:pt x="8756230" y="0"/>
                </a:lnTo>
                <a:lnTo>
                  <a:pt x="8756230" y="1245498"/>
                </a:lnTo>
                <a:lnTo>
                  <a:pt x="0" y="1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769295" y="4423888"/>
            <a:ext cx="8747824" cy="1244303"/>
          </a:xfrm>
          <a:custGeom>
            <a:avLst/>
            <a:gdLst/>
            <a:ahLst/>
            <a:cxnLst/>
            <a:rect r="r" b="b" t="t" l="l"/>
            <a:pathLst>
              <a:path h="1244303" w="8747824">
                <a:moveTo>
                  <a:pt x="0" y="0"/>
                </a:moveTo>
                <a:lnTo>
                  <a:pt x="8747824" y="0"/>
                </a:lnTo>
                <a:lnTo>
                  <a:pt x="8747824" y="1244303"/>
                </a:lnTo>
                <a:lnTo>
                  <a:pt x="0" y="124430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006748" y="5097021"/>
            <a:ext cx="3082153" cy="1273063"/>
          </a:xfrm>
          <a:custGeom>
            <a:avLst/>
            <a:gdLst/>
            <a:ahLst/>
            <a:cxnLst/>
            <a:rect r="r" b="b" t="t" l="l"/>
            <a:pathLst>
              <a:path h="1273063" w="3082153">
                <a:moveTo>
                  <a:pt x="0" y="0"/>
                </a:moveTo>
                <a:lnTo>
                  <a:pt x="3082153" y="0"/>
                </a:lnTo>
                <a:lnTo>
                  <a:pt x="3082153" y="1273063"/>
                </a:lnTo>
                <a:lnTo>
                  <a:pt x="0" y="127306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601717" y="4813714"/>
            <a:ext cx="7657583" cy="1627472"/>
          </a:xfrm>
          <a:custGeom>
            <a:avLst/>
            <a:gdLst/>
            <a:ahLst/>
            <a:cxnLst/>
            <a:rect r="r" b="b" t="t" l="l"/>
            <a:pathLst>
              <a:path h="1627472" w="7657583">
                <a:moveTo>
                  <a:pt x="0" y="0"/>
                </a:moveTo>
                <a:lnTo>
                  <a:pt x="7657583" y="0"/>
                </a:lnTo>
                <a:lnTo>
                  <a:pt x="7657583" y="1627472"/>
                </a:lnTo>
                <a:lnTo>
                  <a:pt x="0" y="162747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769295" y="5818437"/>
            <a:ext cx="8756229" cy="1245498"/>
          </a:xfrm>
          <a:custGeom>
            <a:avLst/>
            <a:gdLst/>
            <a:ahLst/>
            <a:cxnLst/>
            <a:rect r="r" b="b" t="t" l="l"/>
            <a:pathLst>
              <a:path h="1245498" w="8756229">
                <a:moveTo>
                  <a:pt x="0" y="0"/>
                </a:moveTo>
                <a:lnTo>
                  <a:pt x="8756229" y="0"/>
                </a:lnTo>
                <a:lnTo>
                  <a:pt x="8756229" y="1245498"/>
                </a:lnTo>
                <a:lnTo>
                  <a:pt x="0" y="1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028700" y="1095375"/>
            <a:ext cx="5214012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DO WE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MEAN BY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Qualification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LEVELS?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6043686"/>
            <a:ext cx="4311422" cy="2752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When we talk about qualification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levels, it doesn't just mean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Academic Learning like GCSEs, A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Levels, and Degrees. There are also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equivalent qualification levels in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Technical Education, like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Traineeships, T-Levels and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Apprenticeships.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92196" y="3577991"/>
            <a:ext cx="10428768" cy="1386102"/>
          </a:xfrm>
          <a:custGeom>
            <a:avLst/>
            <a:gdLst/>
            <a:ahLst/>
            <a:cxnLst/>
            <a:rect r="r" b="b" t="t" l="l"/>
            <a:pathLst>
              <a:path h="1386102" w="10428768">
                <a:moveTo>
                  <a:pt x="0" y="0"/>
                </a:moveTo>
                <a:lnTo>
                  <a:pt x="10428768" y="0"/>
                </a:lnTo>
                <a:lnTo>
                  <a:pt x="10428768" y="1386102"/>
                </a:lnTo>
                <a:lnTo>
                  <a:pt x="0" y="1386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59466" y="919880"/>
            <a:ext cx="4942811" cy="1778318"/>
          </a:xfrm>
          <a:custGeom>
            <a:avLst/>
            <a:gdLst/>
            <a:ahLst/>
            <a:cxnLst/>
            <a:rect r="r" b="b" t="t" l="l"/>
            <a:pathLst>
              <a:path h="1778318" w="4942811">
                <a:moveTo>
                  <a:pt x="0" y="0"/>
                </a:moveTo>
                <a:lnTo>
                  <a:pt x="4942811" y="0"/>
                </a:lnTo>
                <a:lnTo>
                  <a:pt x="4942811" y="1778318"/>
                </a:lnTo>
                <a:lnTo>
                  <a:pt x="0" y="1778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97686" y="1971592"/>
            <a:ext cx="4128831" cy="2054946"/>
          </a:xfrm>
          <a:custGeom>
            <a:avLst/>
            <a:gdLst/>
            <a:ahLst/>
            <a:cxnLst/>
            <a:rect r="r" b="b" t="t" l="l"/>
            <a:pathLst>
              <a:path h="2054946" w="4128831">
                <a:moveTo>
                  <a:pt x="0" y="0"/>
                </a:moveTo>
                <a:lnTo>
                  <a:pt x="4128831" y="0"/>
                </a:lnTo>
                <a:lnTo>
                  <a:pt x="4128831" y="2054946"/>
                </a:lnTo>
                <a:lnTo>
                  <a:pt x="0" y="20549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582849" y="5297980"/>
            <a:ext cx="5444867" cy="1130422"/>
          </a:xfrm>
          <a:custGeom>
            <a:avLst/>
            <a:gdLst/>
            <a:ahLst/>
            <a:cxnLst/>
            <a:rect r="r" b="b" t="t" l="l"/>
            <a:pathLst>
              <a:path h="1130422" w="5444867">
                <a:moveTo>
                  <a:pt x="0" y="0"/>
                </a:moveTo>
                <a:lnTo>
                  <a:pt x="5444867" y="0"/>
                </a:lnTo>
                <a:lnTo>
                  <a:pt x="5444867" y="1130422"/>
                </a:lnTo>
                <a:lnTo>
                  <a:pt x="0" y="1130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229191" y="7421936"/>
            <a:ext cx="8784601" cy="2054158"/>
          </a:xfrm>
          <a:custGeom>
            <a:avLst/>
            <a:gdLst/>
            <a:ahLst/>
            <a:cxnLst/>
            <a:rect r="r" b="b" t="t" l="l"/>
            <a:pathLst>
              <a:path h="2054158" w="8784601">
                <a:moveTo>
                  <a:pt x="0" y="0"/>
                </a:moveTo>
                <a:lnTo>
                  <a:pt x="8784601" y="0"/>
                </a:lnTo>
                <a:lnTo>
                  <a:pt x="8784601" y="2054158"/>
                </a:lnTo>
                <a:lnTo>
                  <a:pt x="0" y="2054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095375"/>
            <a:ext cx="5963496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2?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85709" y="1990302"/>
            <a:ext cx="10257046" cy="1621518"/>
          </a:xfrm>
          <a:custGeom>
            <a:avLst/>
            <a:gdLst/>
            <a:ahLst/>
            <a:cxnLst/>
            <a:rect r="r" b="b" t="t" l="l"/>
            <a:pathLst>
              <a:path h="1621518" w="10257046">
                <a:moveTo>
                  <a:pt x="0" y="0"/>
                </a:moveTo>
                <a:lnTo>
                  <a:pt x="10257046" y="0"/>
                </a:lnTo>
                <a:lnTo>
                  <a:pt x="10257046" y="1621518"/>
                </a:lnTo>
                <a:lnTo>
                  <a:pt x="0" y="16215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57832" y="3897129"/>
            <a:ext cx="4109368" cy="1599164"/>
          </a:xfrm>
          <a:custGeom>
            <a:avLst/>
            <a:gdLst/>
            <a:ahLst/>
            <a:cxnLst/>
            <a:rect r="r" b="b" t="t" l="l"/>
            <a:pathLst>
              <a:path h="1599164" w="4109368">
                <a:moveTo>
                  <a:pt x="0" y="0"/>
                </a:moveTo>
                <a:lnTo>
                  <a:pt x="4109368" y="0"/>
                </a:lnTo>
                <a:lnTo>
                  <a:pt x="4109368" y="1599164"/>
                </a:lnTo>
                <a:lnTo>
                  <a:pt x="0" y="1599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615621" y="4969086"/>
            <a:ext cx="4304370" cy="1649520"/>
          </a:xfrm>
          <a:custGeom>
            <a:avLst/>
            <a:gdLst/>
            <a:ahLst/>
            <a:cxnLst/>
            <a:rect r="r" b="b" t="t" l="l"/>
            <a:pathLst>
              <a:path h="1649520" w="4304370">
                <a:moveTo>
                  <a:pt x="0" y="0"/>
                </a:moveTo>
                <a:lnTo>
                  <a:pt x="4304370" y="0"/>
                </a:lnTo>
                <a:lnTo>
                  <a:pt x="4304370" y="1649521"/>
                </a:lnTo>
                <a:lnTo>
                  <a:pt x="0" y="16495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31678" y="5276092"/>
            <a:ext cx="7027622" cy="1735451"/>
          </a:xfrm>
          <a:custGeom>
            <a:avLst/>
            <a:gdLst/>
            <a:ahLst/>
            <a:cxnLst/>
            <a:rect r="r" b="b" t="t" l="l"/>
            <a:pathLst>
              <a:path h="1735451" w="7027622">
                <a:moveTo>
                  <a:pt x="0" y="0"/>
                </a:moveTo>
                <a:lnTo>
                  <a:pt x="7027622" y="0"/>
                </a:lnTo>
                <a:lnTo>
                  <a:pt x="7027622" y="1735451"/>
                </a:lnTo>
                <a:lnTo>
                  <a:pt x="0" y="17354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23156" y="6904357"/>
            <a:ext cx="7192848" cy="1540649"/>
          </a:xfrm>
          <a:custGeom>
            <a:avLst/>
            <a:gdLst/>
            <a:ahLst/>
            <a:cxnLst/>
            <a:rect r="r" b="b" t="t" l="l"/>
            <a:pathLst>
              <a:path h="1540649" w="7192848">
                <a:moveTo>
                  <a:pt x="0" y="0"/>
                </a:moveTo>
                <a:lnTo>
                  <a:pt x="7192848" y="0"/>
                </a:lnTo>
                <a:lnTo>
                  <a:pt x="7192848" y="1540649"/>
                </a:lnTo>
                <a:lnTo>
                  <a:pt x="0" y="1540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967616" y="7905194"/>
            <a:ext cx="4019557" cy="1736147"/>
          </a:xfrm>
          <a:custGeom>
            <a:avLst/>
            <a:gdLst/>
            <a:ahLst/>
            <a:cxnLst/>
            <a:rect r="r" b="b" t="t" l="l"/>
            <a:pathLst>
              <a:path h="1736147" w="4019557">
                <a:moveTo>
                  <a:pt x="0" y="0"/>
                </a:moveTo>
                <a:lnTo>
                  <a:pt x="4019557" y="0"/>
                </a:lnTo>
                <a:lnTo>
                  <a:pt x="4019557" y="1736147"/>
                </a:lnTo>
                <a:lnTo>
                  <a:pt x="0" y="17361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095375"/>
            <a:ext cx="5957009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3?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84805" y="527855"/>
            <a:ext cx="10430961" cy="1576444"/>
          </a:xfrm>
          <a:custGeom>
            <a:avLst/>
            <a:gdLst/>
            <a:ahLst/>
            <a:cxnLst/>
            <a:rect r="r" b="b" t="t" l="l"/>
            <a:pathLst>
              <a:path h="1576444" w="10430961">
                <a:moveTo>
                  <a:pt x="0" y="0"/>
                </a:moveTo>
                <a:lnTo>
                  <a:pt x="10430961" y="0"/>
                </a:lnTo>
                <a:lnTo>
                  <a:pt x="10430961" y="1576444"/>
                </a:lnTo>
                <a:lnTo>
                  <a:pt x="0" y="1576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819759" y="2653602"/>
            <a:ext cx="5216664" cy="1945361"/>
          </a:xfrm>
          <a:custGeom>
            <a:avLst/>
            <a:gdLst/>
            <a:ahLst/>
            <a:cxnLst/>
            <a:rect r="r" b="b" t="t" l="l"/>
            <a:pathLst>
              <a:path h="1945361" w="5216664">
                <a:moveTo>
                  <a:pt x="0" y="0"/>
                </a:moveTo>
                <a:lnTo>
                  <a:pt x="5216664" y="0"/>
                </a:lnTo>
                <a:lnTo>
                  <a:pt x="5216664" y="1945360"/>
                </a:lnTo>
                <a:lnTo>
                  <a:pt x="0" y="1945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76873" y="3953892"/>
            <a:ext cx="10456173" cy="2209713"/>
          </a:xfrm>
          <a:custGeom>
            <a:avLst/>
            <a:gdLst/>
            <a:ahLst/>
            <a:cxnLst/>
            <a:rect r="r" b="b" t="t" l="l"/>
            <a:pathLst>
              <a:path h="2209713" w="10456173">
                <a:moveTo>
                  <a:pt x="0" y="0"/>
                </a:moveTo>
                <a:lnTo>
                  <a:pt x="10456173" y="0"/>
                </a:lnTo>
                <a:lnTo>
                  <a:pt x="10456173" y="2209713"/>
                </a:lnTo>
                <a:lnTo>
                  <a:pt x="0" y="2209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71893" y="5058748"/>
            <a:ext cx="8194934" cy="2063128"/>
          </a:xfrm>
          <a:custGeom>
            <a:avLst/>
            <a:gdLst/>
            <a:ahLst/>
            <a:cxnLst/>
            <a:rect r="r" b="b" t="t" l="l"/>
            <a:pathLst>
              <a:path h="2063128" w="8194934">
                <a:moveTo>
                  <a:pt x="0" y="0"/>
                </a:moveTo>
                <a:lnTo>
                  <a:pt x="8194935" y="0"/>
                </a:lnTo>
                <a:lnTo>
                  <a:pt x="8194935" y="2063128"/>
                </a:lnTo>
                <a:lnTo>
                  <a:pt x="0" y="20631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949377" y="6331502"/>
            <a:ext cx="3611265" cy="1675997"/>
          </a:xfrm>
          <a:custGeom>
            <a:avLst/>
            <a:gdLst/>
            <a:ahLst/>
            <a:cxnLst/>
            <a:rect r="r" b="b" t="t" l="l"/>
            <a:pathLst>
              <a:path h="1675997" w="3611265">
                <a:moveTo>
                  <a:pt x="0" y="0"/>
                </a:moveTo>
                <a:lnTo>
                  <a:pt x="3611264" y="0"/>
                </a:lnTo>
                <a:lnTo>
                  <a:pt x="3611264" y="1675997"/>
                </a:lnTo>
                <a:lnTo>
                  <a:pt x="0" y="1675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67240" y="7527148"/>
            <a:ext cx="8629469" cy="1892023"/>
          </a:xfrm>
          <a:custGeom>
            <a:avLst/>
            <a:gdLst/>
            <a:ahLst/>
            <a:cxnLst/>
            <a:rect r="r" b="b" t="t" l="l"/>
            <a:pathLst>
              <a:path h="1892023" w="8629469">
                <a:moveTo>
                  <a:pt x="0" y="0"/>
                </a:moveTo>
                <a:lnTo>
                  <a:pt x="8629469" y="0"/>
                </a:lnTo>
                <a:lnTo>
                  <a:pt x="8629469" y="1892022"/>
                </a:lnTo>
                <a:lnTo>
                  <a:pt x="0" y="18920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095375"/>
            <a:ext cx="5956105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4+?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28593" y="261353"/>
            <a:ext cx="18616593" cy="10555409"/>
          </a:xfrm>
          <a:custGeom>
            <a:avLst/>
            <a:gdLst/>
            <a:ahLst/>
            <a:cxnLst/>
            <a:rect r="r" b="b" t="t" l="l"/>
            <a:pathLst>
              <a:path h="10555409" w="18616593">
                <a:moveTo>
                  <a:pt x="0" y="0"/>
                </a:moveTo>
                <a:lnTo>
                  <a:pt x="18616593" y="0"/>
                </a:lnTo>
                <a:lnTo>
                  <a:pt x="18616593" y="10555409"/>
                </a:lnTo>
                <a:lnTo>
                  <a:pt x="0" y="10555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414321" y="2018065"/>
            <a:ext cx="13741720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IN THE LAST 4 YEARS, MORE THAN 53,000 PEOPLE STARTED ApprenticeshipS IN LANCASHIRE!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837668" y="834783"/>
            <a:ext cx="6564790" cy="1184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4745139" y="9384734"/>
            <a:ext cx="907156" cy="436251"/>
            <a:chOff x="0" y="0"/>
            <a:chExt cx="264337" cy="1271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4337" cy="127119"/>
            </a:xfrm>
            <a:custGeom>
              <a:avLst/>
              <a:gdLst/>
              <a:ahLst/>
              <a:cxnLst/>
              <a:rect r="r" b="b" t="t" l="l"/>
              <a:pathLst>
                <a:path h="127119" w="264337">
                  <a:moveTo>
                    <a:pt x="0" y="0"/>
                  </a:moveTo>
                  <a:lnTo>
                    <a:pt x="264337" y="0"/>
                  </a:lnTo>
                  <a:lnTo>
                    <a:pt x="264337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85725"/>
              <a:ext cx="264337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2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724224" y="9390869"/>
            <a:ext cx="833470" cy="436251"/>
            <a:chOff x="0" y="0"/>
            <a:chExt cx="242865" cy="12711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2865" cy="127119"/>
            </a:xfrm>
            <a:custGeom>
              <a:avLst/>
              <a:gdLst/>
              <a:ahLst/>
              <a:cxnLst/>
              <a:rect r="r" b="b" t="t" l="l"/>
              <a:pathLst>
                <a:path h="127119" w="242865">
                  <a:moveTo>
                    <a:pt x="0" y="0"/>
                  </a:moveTo>
                  <a:lnTo>
                    <a:pt x="242865" y="0"/>
                  </a:lnTo>
                  <a:lnTo>
                    <a:pt x="242865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85725"/>
              <a:ext cx="242865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3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402458" y="9390869"/>
            <a:ext cx="767615" cy="436251"/>
            <a:chOff x="0" y="0"/>
            <a:chExt cx="223676" cy="12711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3676" cy="127119"/>
            </a:xfrm>
            <a:custGeom>
              <a:avLst/>
              <a:gdLst/>
              <a:ahLst/>
              <a:cxnLst/>
              <a:rect r="r" b="b" t="t" l="l"/>
              <a:pathLst>
                <a:path h="127119" w="223676">
                  <a:moveTo>
                    <a:pt x="0" y="0"/>
                  </a:moveTo>
                  <a:lnTo>
                    <a:pt x="223676" y="0"/>
                  </a:lnTo>
                  <a:lnTo>
                    <a:pt x="223676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85725"/>
              <a:ext cx="223676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4</a:t>
              </a: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3926710" y="3557485"/>
            <a:ext cx="2479732" cy="5135020"/>
          </a:xfrm>
          <a:custGeom>
            <a:avLst/>
            <a:gdLst/>
            <a:ahLst/>
            <a:cxnLst/>
            <a:rect r="r" b="b" t="t" l="l"/>
            <a:pathLst>
              <a:path h="5135020" w="2479732">
                <a:moveTo>
                  <a:pt x="0" y="0"/>
                </a:moveTo>
                <a:lnTo>
                  <a:pt x="2479732" y="0"/>
                </a:lnTo>
                <a:lnTo>
                  <a:pt x="2479732" y="5135020"/>
                </a:lnTo>
                <a:lnTo>
                  <a:pt x="0" y="5135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774216" y="3362052"/>
            <a:ext cx="3200975" cy="5282668"/>
          </a:xfrm>
          <a:custGeom>
            <a:avLst/>
            <a:gdLst/>
            <a:ahLst/>
            <a:cxnLst/>
            <a:rect r="r" b="b" t="t" l="l"/>
            <a:pathLst>
              <a:path h="5282668" w="3200975">
                <a:moveTo>
                  <a:pt x="0" y="0"/>
                </a:moveTo>
                <a:lnTo>
                  <a:pt x="3200975" y="0"/>
                </a:lnTo>
                <a:lnTo>
                  <a:pt x="3200975" y="5282668"/>
                </a:lnTo>
                <a:lnTo>
                  <a:pt x="0" y="5282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176039" y="2579144"/>
            <a:ext cx="3621564" cy="6316368"/>
          </a:xfrm>
          <a:custGeom>
            <a:avLst/>
            <a:gdLst/>
            <a:ahLst/>
            <a:cxnLst/>
            <a:rect r="r" b="b" t="t" l="l"/>
            <a:pathLst>
              <a:path h="6316368" w="3621564">
                <a:moveTo>
                  <a:pt x="0" y="0"/>
                </a:moveTo>
                <a:lnTo>
                  <a:pt x="3621564" y="0"/>
                </a:lnTo>
                <a:lnTo>
                  <a:pt x="3621564" y="6316367"/>
                </a:lnTo>
                <a:lnTo>
                  <a:pt x="0" y="63163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708906" y="8309333"/>
            <a:ext cx="979621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24%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26993" y="8309333"/>
            <a:ext cx="1027931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32%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307501" y="8309333"/>
            <a:ext cx="940556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44%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28593" y="261353"/>
            <a:ext cx="18616593" cy="10555409"/>
          </a:xfrm>
          <a:custGeom>
            <a:avLst/>
            <a:gdLst/>
            <a:ahLst/>
            <a:cxnLst/>
            <a:rect r="r" b="b" t="t" l="l"/>
            <a:pathLst>
              <a:path h="10555409" w="18616593">
                <a:moveTo>
                  <a:pt x="0" y="0"/>
                </a:moveTo>
                <a:lnTo>
                  <a:pt x="18616593" y="0"/>
                </a:lnTo>
                <a:lnTo>
                  <a:pt x="18616593" y="10555409"/>
                </a:lnTo>
                <a:lnTo>
                  <a:pt x="0" y="10555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810909" y="4211481"/>
            <a:ext cx="3177704" cy="4624366"/>
            <a:chOff x="0" y="0"/>
            <a:chExt cx="4236939" cy="616582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95909" y="4165276"/>
              <a:ext cx="3205694" cy="2000546"/>
            </a:xfrm>
            <a:custGeom>
              <a:avLst/>
              <a:gdLst/>
              <a:ahLst/>
              <a:cxnLst/>
              <a:rect r="r" b="b" t="t" l="l"/>
              <a:pathLst>
                <a:path h="2000546" w="3205694">
                  <a:moveTo>
                    <a:pt x="0" y="0"/>
                  </a:moveTo>
                  <a:lnTo>
                    <a:pt x="3205694" y="0"/>
                  </a:lnTo>
                  <a:lnTo>
                    <a:pt x="3205694" y="2000546"/>
                  </a:lnTo>
                  <a:lnTo>
                    <a:pt x="0" y="2000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87255" y="1889454"/>
              <a:ext cx="1872786" cy="3433442"/>
            </a:xfrm>
            <a:custGeom>
              <a:avLst/>
              <a:gdLst/>
              <a:ahLst/>
              <a:cxnLst/>
              <a:rect r="r" b="b" t="t" l="l"/>
              <a:pathLst>
                <a:path h="3433442" w="1872786">
                  <a:moveTo>
                    <a:pt x="0" y="0"/>
                  </a:moveTo>
                  <a:lnTo>
                    <a:pt x="1872787" y="0"/>
                  </a:lnTo>
                  <a:lnTo>
                    <a:pt x="1872787" y="3433442"/>
                  </a:lnTo>
                  <a:lnTo>
                    <a:pt x="0" y="343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2508869"/>
              <a:ext cx="4236939" cy="2894324"/>
            </a:xfrm>
            <a:custGeom>
              <a:avLst/>
              <a:gdLst/>
              <a:ahLst/>
              <a:cxnLst/>
              <a:rect r="r" b="b" t="t" l="l"/>
              <a:pathLst>
                <a:path h="2894324" w="4236939">
                  <a:moveTo>
                    <a:pt x="0" y="0"/>
                  </a:moveTo>
                  <a:lnTo>
                    <a:pt x="4236939" y="0"/>
                  </a:lnTo>
                  <a:lnTo>
                    <a:pt x="4236939" y="2894324"/>
                  </a:lnTo>
                  <a:lnTo>
                    <a:pt x="0" y="2894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30076" y="0"/>
              <a:ext cx="2075296" cy="2485384"/>
            </a:xfrm>
            <a:custGeom>
              <a:avLst/>
              <a:gdLst/>
              <a:ahLst/>
              <a:cxnLst/>
              <a:rect r="r" b="b" t="t" l="l"/>
              <a:pathLst>
                <a:path h="2485384" w="2075296">
                  <a:moveTo>
                    <a:pt x="0" y="0"/>
                  </a:moveTo>
                  <a:lnTo>
                    <a:pt x="2075296" y="0"/>
                  </a:lnTo>
                  <a:lnTo>
                    <a:pt x="2075296" y="2485384"/>
                  </a:lnTo>
                  <a:lnTo>
                    <a:pt x="0" y="248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685782" y="4381413"/>
            <a:ext cx="3258684" cy="4920251"/>
            <a:chOff x="0" y="0"/>
            <a:chExt cx="4344912" cy="656033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78205" y="3938699"/>
              <a:ext cx="3224913" cy="2017176"/>
            </a:xfrm>
            <a:custGeom>
              <a:avLst/>
              <a:gdLst/>
              <a:ahLst/>
              <a:cxnLst/>
              <a:rect r="r" b="b" t="t" l="l"/>
              <a:pathLst>
                <a:path h="2017176" w="3224913">
                  <a:moveTo>
                    <a:pt x="0" y="0"/>
                  </a:moveTo>
                  <a:lnTo>
                    <a:pt x="3224913" y="0"/>
                  </a:lnTo>
                  <a:lnTo>
                    <a:pt x="3224913" y="2017177"/>
                  </a:lnTo>
                  <a:lnTo>
                    <a:pt x="0" y="2017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894352" y="1841343"/>
              <a:ext cx="2078479" cy="3254976"/>
            </a:xfrm>
            <a:custGeom>
              <a:avLst/>
              <a:gdLst/>
              <a:ahLst/>
              <a:cxnLst/>
              <a:rect r="r" b="b" t="t" l="l"/>
              <a:pathLst>
                <a:path h="3254976" w="2078479">
                  <a:moveTo>
                    <a:pt x="0" y="0"/>
                  </a:moveTo>
                  <a:lnTo>
                    <a:pt x="2078479" y="0"/>
                  </a:lnTo>
                  <a:lnTo>
                    <a:pt x="2078479" y="3254976"/>
                  </a:lnTo>
                  <a:lnTo>
                    <a:pt x="0" y="3254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2402588"/>
              <a:ext cx="4344912" cy="4157747"/>
            </a:xfrm>
            <a:custGeom>
              <a:avLst/>
              <a:gdLst/>
              <a:ahLst/>
              <a:cxnLst/>
              <a:rect r="r" b="b" t="t" l="l"/>
              <a:pathLst>
                <a:path h="4157747" w="4344912">
                  <a:moveTo>
                    <a:pt x="0" y="0"/>
                  </a:moveTo>
                  <a:lnTo>
                    <a:pt x="4344912" y="0"/>
                  </a:lnTo>
                  <a:lnTo>
                    <a:pt x="4344912" y="4157747"/>
                  </a:lnTo>
                  <a:lnTo>
                    <a:pt x="0" y="4157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252364" y="0"/>
              <a:ext cx="1447024" cy="2342216"/>
            </a:xfrm>
            <a:custGeom>
              <a:avLst/>
              <a:gdLst/>
              <a:ahLst/>
              <a:cxnLst/>
              <a:rect r="r" b="b" t="t" l="l"/>
              <a:pathLst>
                <a:path h="2342216" w="1447024">
                  <a:moveTo>
                    <a:pt x="0" y="0"/>
                  </a:moveTo>
                  <a:lnTo>
                    <a:pt x="1447023" y="0"/>
                  </a:lnTo>
                  <a:lnTo>
                    <a:pt x="1447023" y="2342216"/>
                  </a:lnTo>
                  <a:lnTo>
                    <a:pt x="0" y="2342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4216486" y="834783"/>
            <a:ext cx="9807155" cy="1184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 STARTS (%)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236408" y="2018065"/>
            <a:ext cx="12097547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ApprenticeshipS AREN'T JUST FOR YOUNG PEOPLE, PEOPLE OF ALL AGES DO THEM!!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684006" y="8309333"/>
            <a:ext cx="1029422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28%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659647" y="8309333"/>
            <a:ext cx="962623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27%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285881" y="8309333"/>
            <a:ext cx="983796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45%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0514862" y="2632511"/>
            <a:ext cx="3875731" cy="5960714"/>
            <a:chOff x="0" y="0"/>
            <a:chExt cx="5167641" cy="794761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1369289" y="6270569"/>
              <a:ext cx="3295868" cy="1677049"/>
            </a:xfrm>
            <a:custGeom>
              <a:avLst/>
              <a:gdLst/>
              <a:ahLst/>
              <a:cxnLst/>
              <a:rect r="r" b="b" t="t" l="l"/>
              <a:pathLst>
                <a:path h="1677049" w="3295868">
                  <a:moveTo>
                    <a:pt x="0" y="0"/>
                  </a:moveTo>
                  <a:lnTo>
                    <a:pt x="3295867" y="0"/>
                  </a:lnTo>
                  <a:lnTo>
                    <a:pt x="3295867" y="1677049"/>
                  </a:lnTo>
                  <a:lnTo>
                    <a:pt x="0" y="1677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2117976" y="1392281"/>
              <a:ext cx="1945709" cy="5813398"/>
            </a:xfrm>
            <a:custGeom>
              <a:avLst/>
              <a:gdLst/>
              <a:ahLst/>
              <a:cxnLst/>
              <a:rect r="r" b="b" t="t" l="l"/>
              <a:pathLst>
                <a:path h="5813398" w="1945709">
                  <a:moveTo>
                    <a:pt x="0" y="0"/>
                  </a:moveTo>
                  <a:lnTo>
                    <a:pt x="1945709" y="0"/>
                  </a:lnTo>
                  <a:lnTo>
                    <a:pt x="1945709" y="5813398"/>
                  </a:lnTo>
                  <a:lnTo>
                    <a:pt x="0" y="581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2655617" y="0"/>
              <a:ext cx="1718230" cy="1898538"/>
            </a:xfrm>
            <a:custGeom>
              <a:avLst/>
              <a:gdLst/>
              <a:ahLst/>
              <a:cxnLst/>
              <a:rect r="r" b="b" t="t" l="l"/>
              <a:pathLst>
                <a:path h="1898538" w="1718230">
                  <a:moveTo>
                    <a:pt x="0" y="0"/>
                  </a:moveTo>
                  <a:lnTo>
                    <a:pt x="1718230" y="0"/>
                  </a:lnTo>
                  <a:lnTo>
                    <a:pt x="1718230" y="1898538"/>
                  </a:lnTo>
                  <a:lnTo>
                    <a:pt x="0" y="1898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3363558"/>
              <a:ext cx="3632828" cy="3595247"/>
            </a:xfrm>
            <a:custGeom>
              <a:avLst/>
              <a:gdLst/>
              <a:ahLst/>
              <a:cxnLst/>
              <a:rect r="r" b="b" t="t" l="l"/>
              <a:pathLst>
                <a:path h="3595247" w="3632828">
                  <a:moveTo>
                    <a:pt x="0" y="0"/>
                  </a:moveTo>
                  <a:lnTo>
                    <a:pt x="3632828" y="0"/>
                  </a:lnTo>
                  <a:lnTo>
                    <a:pt x="3632828" y="3595247"/>
                  </a:lnTo>
                  <a:lnTo>
                    <a:pt x="0" y="3595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3228728" y="3975269"/>
              <a:ext cx="1938913" cy="3133825"/>
            </a:xfrm>
            <a:custGeom>
              <a:avLst/>
              <a:gdLst/>
              <a:ahLst/>
              <a:cxnLst/>
              <a:rect r="r" b="b" t="t" l="l"/>
              <a:pathLst>
                <a:path h="3133825" w="1938913">
                  <a:moveTo>
                    <a:pt x="0" y="0"/>
                  </a:moveTo>
                  <a:lnTo>
                    <a:pt x="1938913" y="0"/>
                  </a:lnTo>
                  <a:lnTo>
                    <a:pt x="1938913" y="3133825"/>
                  </a:lnTo>
                  <a:lnTo>
                    <a:pt x="0" y="3133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9897" y="306672"/>
            <a:ext cx="17604365" cy="9204707"/>
          </a:xfrm>
          <a:custGeom>
            <a:avLst/>
            <a:gdLst/>
            <a:ahLst/>
            <a:cxnLst/>
            <a:rect r="r" b="b" t="t" l="l"/>
            <a:pathLst>
              <a:path h="9204707" w="17604365">
                <a:moveTo>
                  <a:pt x="0" y="0"/>
                </a:moveTo>
                <a:lnTo>
                  <a:pt x="17604365" y="0"/>
                </a:lnTo>
                <a:lnTo>
                  <a:pt x="17604365" y="9204707"/>
                </a:lnTo>
                <a:lnTo>
                  <a:pt x="0" y="92047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96865" y="4060913"/>
            <a:ext cx="1341751" cy="1542608"/>
          </a:xfrm>
          <a:custGeom>
            <a:avLst/>
            <a:gdLst/>
            <a:ahLst/>
            <a:cxnLst/>
            <a:rect r="r" b="b" t="t" l="l"/>
            <a:pathLst>
              <a:path h="1542608" w="1341751">
                <a:moveTo>
                  <a:pt x="0" y="0"/>
                </a:moveTo>
                <a:lnTo>
                  <a:pt x="1341751" y="0"/>
                </a:lnTo>
                <a:lnTo>
                  <a:pt x="1341751" y="1542608"/>
                </a:lnTo>
                <a:lnTo>
                  <a:pt x="0" y="1542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31" r="0" b="-93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26474" y="1753982"/>
            <a:ext cx="2621639" cy="1006821"/>
          </a:xfrm>
          <a:custGeom>
            <a:avLst/>
            <a:gdLst/>
            <a:ahLst/>
            <a:cxnLst/>
            <a:rect r="r" b="b" t="t" l="l"/>
            <a:pathLst>
              <a:path h="1006821" w="2621639">
                <a:moveTo>
                  <a:pt x="0" y="0"/>
                </a:moveTo>
                <a:lnTo>
                  <a:pt x="2621639" y="0"/>
                </a:lnTo>
                <a:lnTo>
                  <a:pt x="2621639" y="1006821"/>
                </a:lnTo>
                <a:lnTo>
                  <a:pt x="0" y="1006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01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28939" y="1028700"/>
            <a:ext cx="1343737" cy="1019386"/>
          </a:xfrm>
          <a:custGeom>
            <a:avLst/>
            <a:gdLst/>
            <a:ahLst/>
            <a:cxnLst/>
            <a:rect r="r" b="b" t="t" l="l"/>
            <a:pathLst>
              <a:path h="1019386" w="1343737">
                <a:moveTo>
                  <a:pt x="0" y="0"/>
                </a:moveTo>
                <a:lnTo>
                  <a:pt x="1343737" y="0"/>
                </a:lnTo>
                <a:lnTo>
                  <a:pt x="1343737" y="1019386"/>
                </a:lnTo>
                <a:lnTo>
                  <a:pt x="0" y="1019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08852" y="3286900"/>
            <a:ext cx="786025" cy="786025"/>
          </a:xfrm>
          <a:custGeom>
            <a:avLst/>
            <a:gdLst/>
            <a:ahLst/>
            <a:cxnLst/>
            <a:rect r="r" b="b" t="t" l="l"/>
            <a:pathLst>
              <a:path h="786025" w="786025">
                <a:moveTo>
                  <a:pt x="0" y="0"/>
                </a:moveTo>
                <a:lnTo>
                  <a:pt x="786024" y="0"/>
                </a:lnTo>
                <a:lnTo>
                  <a:pt x="786024" y="786025"/>
                </a:lnTo>
                <a:lnTo>
                  <a:pt x="0" y="7860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382404" y="8733328"/>
            <a:ext cx="1039751" cy="1049945"/>
          </a:xfrm>
          <a:custGeom>
            <a:avLst/>
            <a:gdLst/>
            <a:ahLst/>
            <a:cxnLst/>
            <a:rect r="r" b="b" t="t" l="l"/>
            <a:pathLst>
              <a:path h="1049945" w="1039751">
                <a:moveTo>
                  <a:pt x="0" y="0"/>
                </a:moveTo>
                <a:lnTo>
                  <a:pt x="1039752" y="0"/>
                </a:lnTo>
                <a:lnTo>
                  <a:pt x="1039752" y="1049944"/>
                </a:lnTo>
                <a:lnTo>
                  <a:pt x="0" y="10499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394974" y="7336659"/>
            <a:ext cx="2456956" cy="2174719"/>
          </a:xfrm>
          <a:custGeom>
            <a:avLst/>
            <a:gdLst/>
            <a:ahLst/>
            <a:cxnLst/>
            <a:rect r="r" b="b" t="t" l="l"/>
            <a:pathLst>
              <a:path h="2174719" w="2456956">
                <a:moveTo>
                  <a:pt x="0" y="0"/>
                </a:moveTo>
                <a:lnTo>
                  <a:pt x="2456956" y="0"/>
                </a:lnTo>
                <a:lnTo>
                  <a:pt x="2456956" y="2174720"/>
                </a:lnTo>
                <a:lnTo>
                  <a:pt x="0" y="2174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375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57768" y="5532677"/>
            <a:ext cx="857619" cy="778454"/>
          </a:xfrm>
          <a:custGeom>
            <a:avLst/>
            <a:gdLst/>
            <a:ahLst/>
            <a:cxnLst/>
            <a:rect r="r" b="b" t="t" l="l"/>
            <a:pathLst>
              <a:path h="778454" w="857619">
                <a:moveTo>
                  <a:pt x="0" y="0"/>
                </a:moveTo>
                <a:lnTo>
                  <a:pt x="857619" y="0"/>
                </a:lnTo>
                <a:lnTo>
                  <a:pt x="857619" y="778454"/>
                </a:lnTo>
                <a:lnTo>
                  <a:pt x="0" y="778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026193" y="1805934"/>
            <a:ext cx="1022271" cy="954869"/>
          </a:xfrm>
          <a:custGeom>
            <a:avLst/>
            <a:gdLst/>
            <a:ahLst/>
            <a:cxnLst/>
            <a:rect r="r" b="b" t="t" l="l"/>
            <a:pathLst>
              <a:path h="954869" w="1022271">
                <a:moveTo>
                  <a:pt x="0" y="0"/>
                </a:moveTo>
                <a:lnTo>
                  <a:pt x="1022272" y="0"/>
                </a:lnTo>
                <a:lnTo>
                  <a:pt x="1022272" y="954869"/>
                </a:lnTo>
                <a:lnTo>
                  <a:pt x="0" y="9548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385720" y="5858857"/>
            <a:ext cx="9516560" cy="5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EXPLORE the future of jobs in PRESTON, CHORLEY AND SOUTH RIBBLE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525" y="0"/>
            <a:ext cx="18288000" cy="9230902"/>
          </a:xfrm>
          <a:custGeom>
            <a:avLst/>
            <a:gdLst/>
            <a:ahLst/>
            <a:cxnLst/>
            <a:rect r="r" b="b" t="t" l="l"/>
            <a:pathLst>
              <a:path h="9230902" w="18288000">
                <a:moveTo>
                  <a:pt x="0" y="0"/>
                </a:moveTo>
                <a:lnTo>
                  <a:pt x="18288000" y="0"/>
                </a:lnTo>
                <a:lnTo>
                  <a:pt x="18288000" y="9230902"/>
                </a:lnTo>
                <a:lnTo>
                  <a:pt x="0" y="9230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7963" y="2146655"/>
            <a:ext cx="3757511" cy="7372895"/>
          </a:xfrm>
          <a:custGeom>
            <a:avLst/>
            <a:gdLst/>
            <a:ahLst/>
            <a:cxnLst/>
            <a:rect r="r" b="b" t="t" l="l"/>
            <a:pathLst>
              <a:path h="7372895" w="3757511">
                <a:moveTo>
                  <a:pt x="0" y="0"/>
                </a:moveTo>
                <a:lnTo>
                  <a:pt x="3757512" y="0"/>
                </a:lnTo>
                <a:lnTo>
                  <a:pt x="3757512" y="7372894"/>
                </a:lnTo>
                <a:lnTo>
                  <a:pt x="0" y="7372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116263" y="709099"/>
            <a:ext cx="14188196" cy="1141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03"/>
              </a:lnSpc>
            </a:pPr>
            <a:r>
              <a:rPr lang="en-US" sz="8448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OTHER JOBS CAN apprenticeS DO?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982110" y="-211823"/>
            <a:ext cx="15943837" cy="10307789"/>
          </a:xfrm>
          <a:custGeom>
            <a:avLst/>
            <a:gdLst/>
            <a:ahLst/>
            <a:cxnLst/>
            <a:rect r="r" b="b" t="t" l="l"/>
            <a:pathLst>
              <a:path h="10307789" w="15943837">
                <a:moveTo>
                  <a:pt x="0" y="0"/>
                </a:moveTo>
                <a:lnTo>
                  <a:pt x="15943837" y="0"/>
                </a:lnTo>
                <a:lnTo>
                  <a:pt x="15943837" y="10307788"/>
                </a:lnTo>
                <a:lnTo>
                  <a:pt x="0" y="10307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943081" y="3985063"/>
            <a:ext cx="6644587" cy="1604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56"/>
              </a:lnSpc>
            </a:pPr>
            <a:r>
              <a:rPr lang="en-US" sz="8826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PROJECT MANAGER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411518" y="6051208"/>
            <a:ext cx="4061280" cy="1828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78"/>
              </a:lnSpc>
            </a:pPr>
            <a:r>
              <a:rPr lang="en-US" sz="10127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PLUMBER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703675" y="7316624"/>
            <a:ext cx="5813768" cy="988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95"/>
              </a:lnSpc>
            </a:pPr>
            <a:r>
              <a:rPr lang="en-US" sz="5425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HEALTH AND SOCIAL CARE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005047" y="2515958"/>
            <a:ext cx="5232933" cy="844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63"/>
              </a:lnSpc>
            </a:pPr>
            <a:r>
              <a:rPr lang="en-US" sz="4616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Furniture manufacturer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171054" y="2327740"/>
            <a:ext cx="3909178" cy="1364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33"/>
              </a:lnSpc>
            </a:pPr>
            <a:r>
              <a:rPr lang="en-US" sz="745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Engineering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334151" y="6252548"/>
            <a:ext cx="6293168" cy="133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47"/>
              </a:lnSpc>
            </a:pPr>
            <a:r>
              <a:rPr lang="en-US" sz="7391">
                <a:solidFill>
                  <a:srgbClr val="F5BA48">
                    <a:alpha val="72941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AEROSPACE engineer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010896" y="7245625"/>
            <a:ext cx="7227083" cy="222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7"/>
              </a:lnSpc>
            </a:pPr>
            <a:r>
              <a:rPr lang="en-US" sz="12284">
                <a:solidFill>
                  <a:srgbClr val="FFFFFF">
                    <a:alpha val="51765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DENTAL NURSE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64197" y="5017658"/>
            <a:ext cx="6216538" cy="1453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6"/>
              </a:lnSpc>
            </a:pPr>
            <a:r>
              <a:rPr lang="en-US" sz="804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DIGITAL MARKETER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420872" y="3200763"/>
            <a:ext cx="6294158" cy="1272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48"/>
              </a:lnSpc>
            </a:pPr>
            <a:r>
              <a:rPr lang="en-US" sz="7034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CHARTERED surveyor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189305" y="3732473"/>
            <a:ext cx="3184496" cy="2731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137"/>
              </a:lnSpc>
            </a:pPr>
            <a:r>
              <a:rPr lang="en-US" sz="15098">
                <a:solidFill>
                  <a:srgbClr val="EDE221">
                    <a:alpha val="60784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CHEF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09" t="-14402" r="0" b="-4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6586" y="353298"/>
            <a:ext cx="16974827" cy="6542781"/>
          </a:xfrm>
          <a:custGeom>
            <a:avLst/>
            <a:gdLst/>
            <a:ahLst/>
            <a:cxnLst/>
            <a:rect r="r" b="b" t="t" l="l"/>
            <a:pathLst>
              <a:path h="6542781" w="16974827">
                <a:moveTo>
                  <a:pt x="0" y="0"/>
                </a:moveTo>
                <a:lnTo>
                  <a:pt x="16974828" y="0"/>
                </a:lnTo>
                <a:lnTo>
                  <a:pt x="16974828" y="6542781"/>
                </a:lnTo>
                <a:lnTo>
                  <a:pt x="0" y="6542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723727" y="3627704"/>
            <a:ext cx="1902786" cy="1333449"/>
          </a:xfrm>
          <a:custGeom>
            <a:avLst/>
            <a:gdLst/>
            <a:ahLst/>
            <a:cxnLst/>
            <a:rect r="r" b="b" t="t" l="l"/>
            <a:pathLst>
              <a:path h="1333449" w="1902786">
                <a:moveTo>
                  <a:pt x="0" y="0"/>
                </a:moveTo>
                <a:lnTo>
                  <a:pt x="1902786" y="0"/>
                </a:lnTo>
                <a:lnTo>
                  <a:pt x="1902786" y="1333449"/>
                </a:lnTo>
                <a:lnTo>
                  <a:pt x="0" y="1333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6112" y="532537"/>
            <a:ext cx="2634702" cy="1831819"/>
          </a:xfrm>
          <a:custGeom>
            <a:avLst/>
            <a:gdLst/>
            <a:ahLst/>
            <a:cxnLst/>
            <a:rect r="r" b="b" t="t" l="l"/>
            <a:pathLst>
              <a:path h="1831819" w="2634702">
                <a:moveTo>
                  <a:pt x="0" y="0"/>
                </a:moveTo>
                <a:lnTo>
                  <a:pt x="2634702" y="0"/>
                </a:lnTo>
                <a:lnTo>
                  <a:pt x="2634702" y="1831819"/>
                </a:lnTo>
                <a:lnTo>
                  <a:pt x="0" y="1831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13917" y="8866321"/>
            <a:ext cx="2039222" cy="2085994"/>
          </a:xfrm>
          <a:custGeom>
            <a:avLst/>
            <a:gdLst/>
            <a:ahLst/>
            <a:cxnLst/>
            <a:rect r="r" b="b" t="t" l="l"/>
            <a:pathLst>
              <a:path h="2085994" w="2039222">
                <a:moveTo>
                  <a:pt x="0" y="0"/>
                </a:moveTo>
                <a:lnTo>
                  <a:pt x="2039223" y="0"/>
                </a:lnTo>
                <a:lnTo>
                  <a:pt x="2039223" y="2085994"/>
                </a:lnTo>
                <a:lnTo>
                  <a:pt x="0" y="2085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23727" y="7215926"/>
            <a:ext cx="2737819" cy="2460070"/>
          </a:xfrm>
          <a:custGeom>
            <a:avLst/>
            <a:gdLst/>
            <a:ahLst/>
            <a:cxnLst/>
            <a:rect r="r" b="b" t="t" l="l"/>
            <a:pathLst>
              <a:path h="2460070" w="2737819">
                <a:moveTo>
                  <a:pt x="0" y="0"/>
                </a:moveTo>
                <a:lnTo>
                  <a:pt x="2737819" y="0"/>
                </a:lnTo>
                <a:lnTo>
                  <a:pt x="2737819" y="2460069"/>
                </a:lnTo>
                <a:lnTo>
                  <a:pt x="0" y="24600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4586" y="4068488"/>
            <a:ext cx="1796228" cy="2207173"/>
          </a:xfrm>
          <a:custGeom>
            <a:avLst/>
            <a:gdLst/>
            <a:ahLst/>
            <a:cxnLst/>
            <a:rect r="r" b="b" t="t" l="l"/>
            <a:pathLst>
              <a:path h="2207173" w="1796228">
                <a:moveTo>
                  <a:pt x="0" y="0"/>
                </a:moveTo>
                <a:lnTo>
                  <a:pt x="1796228" y="0"/>
                </a:lnTo>
                <a:lnTo>
                  <a:pt x="1796228" y="2207174"/>
                </a:lnTo>
                <a:lnTo>
                  <a:pt x="0" y="2207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723727" y="77125"/>
            <a:ext cx="1887615" cy="1903151"/>
          </a:xfrm>
          <a:custGeom>
            <a:avLst/>
            <a:gdLst/>
            <a:ahLst/>
            <a:cxnLst/>
            <a:rect r="r" b="b" t="t" l="l"/>
            <a:pathLst>
              <a:path h="1903151" w="1887615">
                <a:moveTo>
                  <a:pt x="0" y="0"/>
                </a:moveTo>
                <a:lnTo>
                  <a:pt x="1887615" y="0"/>
                </a:lnTo>
                <a:lnTo>
                  <a:pt x="1887615" y="1903150"/>
                </a:lnTo>
                <a:lnTo>
                  <a:pt x="0" y="1903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53304" y="8218764"/>
            <a:ext cx="1673391" cy="1690554"/>
          </a:xfrm>
          <a:custGeom>
            <a:avLst/>
            <a:gdLst/>
            <a:ahLst/>
            <a:cxnLst/>
            <a:rect r="r" b="b" t="t" l="l"/>
            <a:pathLst>
              <a:path h="1690554" w="1673391">
                <a:moveTo>
                  <a:pt x="0" y="0"/>
                </a:moveTo>
                <a:lnTo>
                  <a:pt x="1673391" y="0"/>
                </a:lnTo>
                <a:lnTo>
                  <a:pt x="1673391" y="1690554"/>
                </a:lnTo>
                <a:lnTo>
                  <a:pt x="0" y="16905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965314" y="2127773"/>
            <a:ext cx="12047396" cy="6250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ITS ALL ABOUT DOING THE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RIGHT qualifications 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FOR THE </a:t>
            </a:r>
            <a:r>
              <a:rPr lang="en-US" sz="10941">
                <a:solidFill>
                  <a:srgbClr val="AE48C8"/>
                </a:solidFill>
                <a:latin typeface="Zuume Cut 2"/>
                <a:ea typeface="Zuume Cut 2"/>
                <a:cs typeface="Zuume Cut 2"/>
                <a:sym typeface="Zuume Cut 2"/>
              </a:rPr>
              <a:t>RIGHT JOBS 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THAT ARE </a:t>
            </a:r>
            <a:r>
              <a:rPr lang="en-US" sz="10941">
                <a:solidFill>
                  <a:srgbClr val="F5BA48"/>
                </a:solidFill>
                <a:latin typeface="Zuume Cut 2"/>
                <a:ea typeface="Zuume Cut 2"/>
                <a:cs typeface="Zuume Cut 2"/>
                <a:sym typeface="Zuume Cut 2"/>
              </a:rPr>
              <a:t>IN DEMAND</a:t>
            </a: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 IN THE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AREA YOU WANT TO WORK IN...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09" t="-14402" r="0" b="-4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3489" y="204476"/>
            <a:ext cx="13758339" cy="9317117"/>
          </a:xfrm>
          <a:custGeom>
            <a:avLst/>
            <a:gdLst/>
            <a:ahLst/>
            <a:cxnLst/>
            <a:rect r="r" b="b" t="t" l="l"/>
            <a:pathLst>
              <a:path h="9317117" w="13758339">
                <a:moveTo>
                  <a:pt x="0" y="0"/>
                </a:moveTo>
                <a:lnTo>
                  <a:pt x="13758340" y="0"/>
                </a:lnTo>
                <a:lnTo>
                  <a:pt x="13758340" y="9317117"/>
                </a:lnTo>
                <a:lnTo>
                  <a:pt x="0" y="93171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51415" y="1027199"/>
            <a:ext cx="6754480" cy="6642001"/>
            <a:chOff x="0" y="0"/>
            <a:chExt cx="9005974" cy="885600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974" cy="8856002"/>
            </a:xfrm>
            <a:custGeom>
              <a:avLst/>
              <a:gdLst/>
              <a:ahLst/>
              <a:cxnLst/>
              <a:rect r="r" b="b" t="t" l="l"/>
              <a:pathLst>
                <a:path h="8856002" w="9005974">
                  <a:moveTo>
                    <a:pt x="0" y="0"/>
                  </a:moveTo>
                  <a:lnTo>
                    <a:pt x="9005974" y="0"/>
                  </a:lnTo>
                  <a:lnTo>
                    <a:pt x="9005974" y="8856002"/>
                  </a:lnTo>
                  <a:lnTo>
                    <a:pt x="0" y="885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980" r="0" b="-98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-657508">
              <a:off x="1650855" y="2323694"/>
              <a:ext cx="5980816" cy="46808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It is not as simple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as "get as many,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and as high level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qualifications as 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possible and you will 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get a job and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earn more"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457770" y="5592231"/>
            <a:ext cx="4090229" cy="3744576"/>
          </a:xfrm>
          <a:custGeom>
            <a:avLst/>
            <a:gdLst/>
            <a:ahLst/>
            <a:cxnLst/>
            <a:rect r="r" b="b" t="t" l="l"/>
            <a:pathLst>
              <a:path h="3744576" w="4090229">
                <a:moveTo>
                  <a:pt x="0" y="0"/>
                </a:moveTo>
                <a:lnTo>
                  <a:pt x="4090229" y="0"/>
                </a:lnTo>
                <a:lnTo>
                  <a:pt x="4090229" y="3744576"/>
                </a:lnTo>
                <a:lnTo>
                  <a:pt x="0" y="3744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5447630"/>
            <a:ext cx="3693870" cy="4366519"/>
          </a:xfrm>
          <a:custGeom>
            <a:avLst/>
            <a:gdLst/>
            <a:ahLst/>
            <a:cxnLst/>
            <a:rect r="r" b="b" t="t" l="l"/>
            <a:pathLst>
              <a:path h="4366519" w="3693870">
                <a:moveTo>
                  <a:pt x="0" y="0"/>
                </a:moveTo>
                <a:lnTo>
                  <a:pt x="3693870" y="0"/>
                </a:lnTo>
                <a:lnTo>
                  <a:pt x="3693870" y="4366519"/>
                </a:lnTo>
                <a:lnTo>
                  <a:pt x="0" y="43665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326899" y="204476"/>
            <a:ext cx="3021262" cy="2116543"/>
          </a:xfrm>
          <a:custGeom>
            <a:avLst/>
            <a:gdLst/>
            <a:ahLst/>
            <a:cxnLst/>
            <a:rect r="r" b="b" t="t" l="l"/>
            <a:pathLst>
              <a:path h="2116543" w="3021262">
                <a:moveTo>
                  <a:pt x="0" y="0"/>
                </a:moveTo>
                <a:lnTo>
                  <a:pt x="3021262" y="0"/>
                </a:lnTo>
                <a:lnTo>
                  <a:pt x="3021262" y="2116543"/>
                </a:lnTo>
                <a:lnTo>
                  <a:pt x="0" y="211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84882" y="2383875"/>
            <a:ext cx="10076371" cy="3606180"/>
          </a:xfrm>
          <a:custGeom>
            <a:avLst/>
            <a:gdLst/>
            <a:ahLst/>
            <a:cxnLst/>
            <a:rect r="r" b="b" t="t" l="l"/>
            <a:pathLst>
              <a:path h="3606180" w="10076371">
                <a:moveTo>
                  <a:pt x="0" y="0"/>
                </a:moveTo>
                <a:lnTo>
                  <a:pt x="10076371" y="0"/>
                </a:lnTo>
                <a:lnTo>
                  <a:pt x="10076371" y="3606180"/>
                </a:lnTo>
                <a:lnTo>
                  <a:pt x="0" y="36061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9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5750" y="232378"/>
            <a:ext cx="18288000" cy="9631743"/>
          </a:xfrm>
          <a:custGeom>
            <a:avLst/>
            <a:gdLst/>
            <a:ahLst/>
            <a:cxnLst/>
            <a:rect r="r" b="b" t="t" l="l"/>
            <a:pathLst>
              <a:path h="9631743" w="18288000">
                <a:moveTo>
                  <a:pt x="0" y="0"/>
                </a:moveTo>
                <a:lnTo>
                  <a:pt x="18288000" y="0"/>
                </a:lnTo>
                <a:lnTo>
                  <a:pt x="18288000" y="9631744"/>
                </a:lnTo>
                <a:lnTo>
                  <a:pt x="0" y="9631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5750" y="599155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5750" y="7872872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5750" y="6053291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85750" y="4238318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85750" y="2482122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1"/>
                </a:lnTo>
                <a:lnTo>
                  <a:pt x="0" y="15371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598524" y="827755"/>
            <a:ext cx="4660776" cy="3873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EMPLOYMENT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RATES BY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QUALIFICATION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LEVEL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649771" y="4739615"/>
            <a:ext cx="3609529" cy="1960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HOW LIKELY ARE YOU</a:t>
            </a:r>
          </a:p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TO BE EMPLOYED?</a:t>
            </a:r>
          </a:p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THAT COULD DEPEND</a:t>
            </a:r>
          </a:p>
          <a:p>
            <a:pPr algn="just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ON YOUR qualifications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78734" y="1264302"/>
            <a:ext cx="2401262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NO Qualifications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11548" y="3083883"/>
            <a:ext cx="1735634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below LEVEL 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54274" y="4898834"/>
            <a:ext cx="852934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51670" y="6673259"/>
            <a:ext cx="855390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73796" y="8492841"/>
            <a:ext cx="1013892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4+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3226036" y="2346747"/>
            <a:ext cx="5467327" cy="1615347"/>
          </a:xfrm>
          <a:custGeom>
            <a:avLst/>
            <a:gdLst/>
            <a:ahLst/>
            <a:cxnLst/>
            <a:rect r="r" b="b" t="t" l="l"/>
            <a:pathLst>
              <a:path h="1615347" w="5467327">
                <a:moveTo>
                  <a:pt x="0" y="0"/>
                </a:moveTo>
                <a:lnTo>
                  <a:pt x="5467327" y="0"/>
                </a:lnTo>
                <a:lnTo>
                  <a:pt x="5467327" y="1615346"/>
                </a:lnTo>
                <a:lnTo>
                  <a:pt x="0" y="16153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126755" y="414203"/>
            <a:ext cx="5176161" cy="1684893"/>
          </a:xfrm>
          <a:custGeom>
            <a:avLst/>
            <a:gdLst/>
            <a:ahLst/>
            <a:cxnLst/>
            <a:rect r="r" b="b" t="t" l="l"/>
            <a:pathLst>
              <a:path h="1684893" w="5176161">
                <a:moveTo>
                  <a:pt x="0" y="0"/>
                </a:moveTo>
                <a:lnTo>
                  <a:pt x="5176162" y="0"/>
                </a:lnTo>
                <a:lnTo>
                  <a:pt x="5176162" y="1684894"/>
                </a:lnTo>
                <a:lnTo>
                  <a:pt x="0" y="1684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126755" y="4238318"/>
            <a:ext cx="7854940" cy="1400757"/>
          </a:xfrm>
          <a:custGeom>
            <a:avLst/>
            <a:gdLst/>
            <a:ahLst/>
            <a:cxnLst/>
            <a:rect r="r" b="b" t="t" l="l"/>
            <a:pathLst>
              <a:path h="1400757" w="7854940">
                <a:moveTo>
                  <a:pt x="0" y="0"/>
                </a:moveTo>
                <a:lnTo>
                  <a:pt x="7854940" y="0"/>
                </a:lnTo>
                <a:lnTo>
                  <a:pt x="7854940" y="1400757"/>
                </a:lnTo>
                <a:lnTo>
                  <a:pt x="0" y="14007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175067" y="6096431"/>
            <a:ext cx="9471769" cy="1541137"/>
          </a:xfrm>
          <a:custGeom>
            <a:avLst/>
            <a:gdLst/>
            <a:ahLst/>
            <a:cxnLst/>
            <a:rect r="r" b="b" t="t" l="l"/>
            <a:pathLst>
              <a:path h="1541137" w="9471769">
                <a:moveTo>
                  <a:pt x="0" y="0"/>
                </a:moveTo>
                <a:lnTo>
                  <a:pt x="9471768" y="0"/>
                </a:lnTo>
                <a:lnTo>
                  <a:pt x="9471768" y="1541137"/>
                </a:lnTo>
                <a:lnTo>
                  <a:pt x="0" y="1541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126755" y="7442667"/>
            <a:ext cx="13038634" cy="2094877"/>
          </a:xfrm>
          <a:custGeom>
            <a:avLst/>
            <a:gdLst/>
            <a:ahLst/>
            <a:cxnLst/>
            <a:rect r="r" b="b" t="t" l="l"/>
            <a:pathLst>
              <a:path h="2094877" w="13038634">
                <a:moveTo>
                  <a:pt x="0" y="0"/>
                </a:moveTo>
                <a:lnTo>
                  <a:pt x="13038634" y="0"/>
                </a:lnTo>
                <a:lnTo>
                  <a:pt x="13038634" y="2094878"/>
                </a:lnTo>
                <a:lnTo>
                  <a:pt x="0" y="20948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30271" y="95250"/>
            <a:ext cx="18233024" cy="10974289"/>
          </a:xfrm>
          <a:custGeom>
            <a:avLst/>
            <a:gdLst/>
            <a:ahLst/>
            <a:cxnLst/>
            <a:rect r="r" b="b" t="t" l="l"/>
            <a:pathLst>
              <a:path h="10974289" w="18233024">
                <a:moveTo>
                  <a:pt x="0" y="0"/>
                </a:moveTo>
                <a:lnTo>
                  <a:pt x="18233024" y="0"/>
                </a:lnTo>
                <a:lnTo>
                  <a:pt x="18233024" y="10974289"/>
                </a:lnTo>
                <a:lnTo>
                  <a:pt x="0" y="10974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75371" y="6440360"/>
            <a:ext cx="2492736" cy="2218619"/>
            <a:chOff x="0" y="0"/>
            <a:chExt cx="3323648" cy="29581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879224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767765" y="0"/>
              <a:ext cx="1850000" cy="2167143"/>
            </a:xfrm>
            <a:custGeom>
              <a:avLst/>
              <a:gdLst/>
              <a:ahLst/>
              <a:cxnLst/>
              <a:rect r="r" b="b" t="t" l="l"/>
              <a:pathLst>
                <a:path h="2167143" w="1850000">
                  <a:moveTo>
                    <a:pt x="0" y="0"/>
                  </a:moveTo>
                  <a:lnTo>
                    <a:pt x="1850001" y="0"/>
                  </a:lnTo>
                  <a:lnTo>
                    <a:pt x="1850001" y="2167143"/>
                  </a:lnTo>
                  <a:lnTo>
                    <a:pt x="0" y="2167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721710" y="4284920"/>
            <a:ext cx="1400059" cy="2404449"/>
          </a:xfrm>
          <a:custGeom>
            <a:avLst/>
            <a:gdLst/>
            <a:ahLst/>
            <a:cxnLst/>
            <a:rect r="r" b="b" t="t" l="l"/>
            <a:pathLst>
              <a:path h="2404449" w="1400059">
                <a:moveTo>
                  <a:pt x="0" y="0"/>
                </a:moveTo>
                <a:lnTo>
                  <a:pt x="1400059" y="0"/>
                </a:lnTo>
                <a:lnTo>
                  <a:pt x="1400059" y="2404449"/>
                </a:lnTo>
                <a:lnTo>
                  <a:pt x="0" y="24044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4572982" y="5944944"/>
            <a:ext cx="2482805" cy="2714035"/>
            <a:chOff x="0" y="0"/>
            <a:chExt cx="3310406" cy="361871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1539778"/>
              <a:ext cx="3310406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10406">
                  <a:moveTo>
                    <a:pt x="0" y="0"/>
                  </a:moveTo>
                  <a:lnTo>
                    <a:pt x="3310406" y="0"/>
                  </a:lnTo>
                  <a:lnTo>
                    <a:pt x="3310406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42769" y="0"/>
              <a:ext cx="1875327" cy="2727749"/>
            </a:xfrm>
            <a:custGeom>
              <a:avLst/>
              <a:gdLst/>
              <a:ahLst/>
              <a:cxnLst/>
              <a:rect r="r" b="b" t="t" l="l"/>
              <a:pathLst>
                <a:path h="2727749" w="1875327">
                  <a:moveTo>
                    <a:pt x="0" y="0"/>
                  </a:moveTo>
                  <a:lnTo>
                    <a:pt x="1875328" y="0"/>
                  </a:lnTo>
                  <a:lnTo>
                    <a:pt x="1875328" y="2727749"/>
                  </a:lnTo>
                  <a:lnTo>
                    <a:pt x="0" y="2727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4998293" y="3214622"/>
            <a:ext cx="1741725" cy="2996935"/>
          </a:xfrm>
          <a:custGeom>
            <a:avLst/>
            <a:gdLst/>
            <a:ahLst/>
            <a:cxnLst/>
            <a:rect r="r" b="b" t="t" l="l"/>
            <a:pathLst>
              <a:path h="2996935" w="1741725">
                <a:moveTo>
                  <a:pt x="0" y="0"/>
                </a:moveTo>
                <a:lnTo>
                  <a:pt x="1741725" y="0"/>
                </a:lnTo>
                <a:lnTo>
                  <a:pt x="1741725" y="2996935"/>
                </a:lnTo>
                <a:lnTo>
                  <a:pt x="0" y="29969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7964119" y="5808917"/>
            <a:ext cx="2492736" cy="2850062"/>
            <a:chOff x="0" y="0"/>
            <a:chExt cx="3323648" cy="380008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1721147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65095" y="0"/>
              <a:ext cx="1855749" cy="2921818"/>
            </a:xfrm>
            <a:custGeom>
              <a:avLst/>
              <a:gdLst/>
              <a:ahLst/>
              <a:cxnLst/>
              <a:rect r="r" b="b" t="t" l="l"/>
              <a:pathLst>
                <a:path h="2921818" w="1855749">
                  <a:moveTo>
                    <a:pt x="0" y="0"/>
                  </a:moveTo>
                  <a:lnTo>
                    <a:pt x="1855750" y="0"/>
                  </a:lnTo>
                  <a:lnTo>
                    <a:pt x="1855750" y="2921818"/>
                  </a:lnTo>
                  <a:lnTo>
                    <a:pt x="0" y="2921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8304715" y="2742579"/>
            <a:ext cx="1943366" cy="3335628"/>
          </a:xfrm>
          <a:custGeom>
            <a:avLst/>
            <a:gdLst/>
            <a:ahLst/>
            <a:cxnLst/>
            <a:rect r="r" b="b" t="t" l="l"/>
            <a:pathLst>
              <a:path h="3335628" w="1943366">
                <a:moveTo>
                  <a:pt x="0" y="0"/>
                </a:moveTo>
                <a:lnTo>
                  <a:pt x="1943365" y="0"/>
                </a:lnTo>
                <a:lnTo>
                  <a:pt x="1943365" y="3335628"/>
                </a:lnTo>
                <a:lnTo>
                  <a:pt x="0" y="3335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4766564" y="3941008"/>
            <a:ext cx="2492736" cy="4717971"/>
            <a:chOff x="0" y="0"/>
            <a:chExt cx="3323648" cy="629062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4211693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18879" y="0"/>
              <a:ext cx="1873294" cy="5369230"/>
            </a:xfrm>
            <a:custGeom>
              <a:avLst/>
              <a:gdLst/>
              <a:ahLst/>
              <a:cxnLst/>
              <a:rect r="r" b="b" t="t" l="l"/>
              <a:pathLst>
                <a:path h="5369230" w="1873294">
                  <a:moveTo>
                    <a:pt x="0" y="0"/>
                  </a:moveTo>
                  <a:lnTo>
                    <a:pt x="1873294" y="0"/>
                  </a:lnTo>
                  <a:lnTo>
                    <a:pt x="1873294" y="5369230"/>
                  </a:lnTo>
                  <a:lnTo>
                    <a:pt x="0" y="5369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4579344" y="0"/>
            <a:ext cx="2753884" cy="4194770"/>
          </a:xfrm>
          <a:custGeom>
            <a:avLst/>
            <a:gdLst/>
            <a:ahLst/>
            <a:cxnLst/>
            <a:rect r="r" b="b" t="t" l="l"/>
            <a:pathLst>
              <a:path h="4194770" w="2753884">
                <a:moveTo>
                  <a:pt x="0" y="0"/>
                </a:moveTo>
                <a:lnTo>
                  <a:pt x="2753883" y="0"/>
                </a:lnTo>
                <a:lnTo>
                  <a:pt x="2753883" y="4194770"/>
                </a:lnTo>
                <a:lnTo>
                  <a:pt x="0" y="41947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1365187" y="5349214"/>
            <a:ext cx="2492736" cy="3309765"/>
            <a:chOff x="0" y="0"/>
            <a:chExt cx="3323648" cy="44130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2334085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70090" y="0"/>
              <a:ext cx="1812041" cy="3534756"/>
            </a:xfrm>
            <a:custGeom>
              <a:avLst/>
              <a:gdLst/>
              <a:ahLst/>
              <a:cxnLst/>
              <a:rect r="r" b="b" t="t" l="l"/>
              <a:pathLst>
                <a:path h="3534756" w="1812041">
                  <a:moveTo>
                    <a:pt x="0" y="0"/>
                  </a:moveTo>
                  <a:lnTo>
                    <a:pt x="1812041" y="0"/>
                  </a:lnTo>
                  <a:lnTo>
                    <a:pt x="1812041" y="3534756"/>
                  </a:lnTo>
                  <a:lnTo>
                    <a:pt x="0" y="3534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1308037" y="1311104"/>
            <a:ext cx="2478049" cy="4261494"/>
          </a:xfrm>
          <a:custGeom>
            <a:avLst/>
            <a:gdLst/>
            <a:ahLst/>
            <a:cxnLst/>
            <a:rect r="r" b="b" t="t" l="l"/>
            <a:pathLst>
              <a:path h="4261494" w="2478049">
                <a:moveTo>
                  <a:pt x="0" y="0"/>
                </a:moveTo>
                <a:lnTo>
                  <a:pt x="2478050" y="0"/>
                </a:lnTo>
                <a:lnTo>
                  <a:pt x="2478050" y="4261494"/>
                </a:lnTo>
                <a:lnTo>
                  <a:pt x="0" y="42614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833883" y="707653"/>
            <a:ext cx="9414197" cy="2734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THE BETTER THE QUALIFICATIONS,</a:t>
            </a:r>
          </a:p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THE MORE YOU COULD</a:t>
            </a:r>
          </a:p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PotentialLY EARN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73716" y="8294747"/>
            <a:ext cx="2296046" cy="963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NO</a:t>
            </a:r>
          </a:p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Qualifications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358935" y="8629583"/>
            <a:ext cx="1020440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2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764206" y="8629583"/>
            <a:ext cx="1024384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3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999858" y="8629583"/>
            <a:ext cx="1094408" cy="963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</a:t>
            </a:r>
          </a:p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4 AND 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473262" y="8725654"/>
            <a:ext cx="1237431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6+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2" r="0" b="-5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42281" y="1954355"/>
            <a:ext cx="18888569" cy="8056962"/>
          </a:xfrm>
          <a:custGeom>
            <a:avLst/>
            <a:gdLst/>
            <a:ahLst/>
            <a:cxnLst/>
            <a:rect r="r" b="b" t="t" l="l"/>
            <a:pathLst>
              <a:path h="8056962" w="18888569">
                <a:moveTo>
                  <a:pt x="0" y="0"/>
                </a:moveTo>
                <a:lnTo>
                  <a:pt x="18888569" y="0"/>
                </a:lnTo>
                <a:lnTo>
                  <a:pt x="18888569" y="8056962"/>
                </a:lnTo>
                <a:lnTo>
                  <a:pt x="0" y="8056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416821" y="2796182"/>
            <a:ext cx="7473408" cy="6462118"/>
            <a:chOff x="0" y="0"/>
            <a:chExt cx="9964544" cy="861615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726034"/>
              <a:ext cx="7080250" cy="7890123"/>
            </a:xfrm>
            <a:custGeom>
              <a:avLst/>
              <a:gdLst/>
              <a:ahLst/>
              <a:cxnLst/>
              <a:rect r="r" b="b" t="t" l="l"/>
              <a:pathLst>
                <a:path h="7890123" w="7080250">
                  <a:moveTo>
                    <a:pt x="0" y="0"/>
                  </a:moveTo>
                  <a:lnTo>
                    <a:pt x="7080250" y="0"/>
                  </a:lnTo>
                  <a:lnTo>
                    <a:pt x="7080250" y="7890123"/>
                  </a:lnTo>
                  <a:lnTo>
                    <a:pt x="0" y="7890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5010289" y="0"/>
              <a:ext cx="4954255" cy="7955390"/>
            </a:xfrm>
            <a:custGeom>
              <a:avLst/>
              <a:gdLst/>
              <a:ahLst/>
              <a:cxnLst/>
              <a:rect r="r" b="b" t="t" l="l"/>
              <a:pathLst>
                <a:path h="7955390" w="4954255">
                  <a:moveTo>
                    <a:pt x="0" y="0"/>
                  </a:moveTo>
                  <a:lnTo>
                    <a:pt x="4954255" y="0"/>
                  </a:lnTo>
                  <a:lnTo>
                    <a:pt x="4954255" y="7955390"/>
                  </a:lnTo>
                  <a:lnTo>
                    <a:pt x="0" y="7955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966006" y="4464405"/>
            <a:ext cx="6293294" cy="3376670"/>
          </a:xfrm>
          <a:custGeom>
            <a:avLst/>
            <a:gdLst/>
            <a:ahLst/>
            <a:cxnLst/>
            <a:rect r="r" b="b" t="t" l="l"/>
            <a:pathLst>
              <a:path h="3376670" w="6293294">
                <a:moveTo>
                  <a:pt x="0" y="0"/>
                </a:moveTo>
                <a:lnTo>
                  <a:pt x="6293294" y="0"/>
                </a:lnTo>
                <a:lnTo>
                  <a:pt x="6293294" y="3376669"/>
                </a:lnTo>
                <a:lnTo>
                  <a:pt x="0" y="3376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32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157936" y="4363133"/>
            <a:ext cx="5371761" cy="3764987"/>
          </a:xfrm>
          <a:custGeom>
            <a:avLst/>
            <a:gdLst/>
            <a:ahLst/>
            <a:cxnLst/>
            <a:rect r="r" b="b" t="t" l="l"/>
            <a:pathLst>
              <a:path h="3764987" w="5371761">
                <a:moveTo>
                  <a:pt x="0" y="0"/>
                </a:moveTo>
                <a:lnTo>
                  <a:pt x="5371761" y="0"/>
                </a:lnTo>
                <a:lnTo>
                  <a:pt x="5371761" y="3764986"/>
                </a:lnTo>
                <a:lnTo>
                  <a:pt x="0" y="37649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484877">
            <a:off x="3735280" y="4558373"/>
            <a:ext cx="3344336" cy="945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sz="7135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Enthusiasm </a:t>
            </a:r>
          </a:p>
        </p:txBody>
      </p:sp>
      <p:sp>
        <p:nvSpPr>
          <p:cNvPr name="TextBox 10" id="10"/>
          <p:cNvSpPr txBox="true"/>
          <p:nvPr/>
        </p:nvSpPr>
        <p:spPr>
          <a:xfrm rot="695706">
            <a:off x="3278737" y="3699415"/>
            <a:ext cx="3514976" cy="662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4899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Positive attitude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04576" y="5238696"/>
            <a:ext cx="2559137" cy="914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35"/>
              </a:lnSpc>
            </a:pPr>
            <a:r>
              <a:rPr lang="en-US" sz="6817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INTEREST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78367" y="6103441"/>
            <a:ext cx="2559137" cy="623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617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WORK ETHIC</a:t>
            </a:r>
          </a:p>
        </p:txBody>
      </p:sp>
      <p:sp>
        <p:nvSpPr>
          <p:cNvPr name="TextBox 13" id="13"/>
          <p:cNvSpPr txBox="true"/>
          <p:nvPr/>
        </p:nvSpPr>
        <p:spPr>
          <a:xfrm rot="-560549">
            <a:off x="4405386" y="7528424"/>
            <a:ext cx="2562154" cy="481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4"/>
              </a:lnSpc>
            </a:pPr>
            <a:r>
              <a:rPr lang="en-US" sz="3571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TIME MANAGEMENT</a:t>
            </a:r>
          </a:p>
        </p:txBody>
      </p:sp>
      <p:sp>
        <p:nvSpPr>
          <p:cNvPr name="TextBox 14" id="14"/>
          <p:cNvSpPr txBox="true"/>
          <p:nvPr/>
        </p:nvSpPr>
        <p:spPr>
          <a:xfrm rot="-560549">
            <a:off x="3001550" y="8333333"/>
            <a:ext cx="3449894" cy="649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8"/>
              </a:lnSpc>
            </a:pPr>
            <a:r>
              <a:rPr lang="en-US" sz="4809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OrganisatioN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524992" y="834783"/>
            <a:ext cx="11238017" cy="2187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HOW TO USE YOUR PERSONAL SKILLS</a:t>
            </a:r>
          </a:p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 BECOME EMPLOYABLE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78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29293" y="-731099"/>
            <a:ext cx="20664918" cy="11094299"/>
          </a:xfrm>
          <a:custGeom>
            <a:avLst/>
            <a:gdLst/>
            <a:ahLst/>
            <a:cxnLst/>
            <a:rect r="r" b="b" t="t" l="l"/>
            <a:pathLst>
              <a:path h="11094299" w="20664918">
                <a:moveTo>
                  <a:pt x="0" y="0"/>
                </a:moveTo>
                <a:lnTo>
                  <a:pt x="20664918" y="0"/>
                </a:lnTo>
                <a:lnTo>
                  <a:pt x="20664918" y="11094299"/>
                </a:lnTo>
                <a:lnTo>
                  <a:pt x="0" y="11094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5147" y="374633"/>
            <a:ext cx="17425806" cy="9912367"/>
          </a:xfrm>
          <a:custGeom>
            <a:avLst/>
            <a:gdLst/>
            <a:ahLst/>
            <a:cxnLst/>
            <a:rect r="r" b="b" t="t" l="l"/>
            <a:pathLst>
              <a:path h="9912367" w="17425806">
                <a:moveTo>
                  <a:pt x="0" y="0"/>
                </a:moveTo>
                <a:lnTo>
                  <a:pt x="17425806" y="0"/>
                </a:lnTo>
                <a:lnTo>
                  <a:pt x="17425806" y="9912367"/>
                </a:lnTo>
                <a:lnTo>
                  <a:pt x="0" y="9912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10993" y="454417"/>
            <a:ext cx="16458863" cy="9708829"/>
          </a:xfrm>
          <a:custGeom>
            <a:avLst/>
            <a:gdLst/>
            <a:ahLst/>
            <a:cxnLst/>
            <a:rect r="r" b="b" t="t" l="l"/>
            <a:pathLst>
              <a:path h="9708829" w="16458863">
                <a:moveTo>
                  <a:pt x="0" y="0"/>
                </a:moveTo>
                <a:lnTo>
                  <a:pt x="16458864" y="0"/>
                </a:lnTo>
                <a:lnTo>
                  <a:pt x="16458864" y="9708829"/>
                </a:lnTo>
                <a:lnTo>
                  <a:pt x="0" y="97088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54109" y="2267901"/>
            <a:ext cx="9579783" cy="421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277"/>
              </a:lnSpc>
            </a:pPr>
            <a:r>
              <a:rPr lang="en-US" sz="1756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</a:t>
            </a:r>
          </a:p>
          <a:p>
            <a:pPr algn="ctr">
              <a:lnSpc>
                <a:spcPts val="15277"/>
              </a:lnSpc>
            </a:pPr>
            <a:r>
              <a:rPr lang="en-US" sz="1756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SKILLS &amp; JOBS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61593" y="6529626"/>
            <a:ext cx="11364813" cy="1098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4"/>
              </a:lnSpc>
            </a:pPr>
            <a:r>
              <a:rPr lang="en-US" sz="3976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Looking forward over the next 10 to 15 years, we can see a</a:t>
            </a:r>
          </a:p>
          <a:p>
            <a:pPr algn="ctr">
              <a:lnSpc>
                <a:spcPts val="4294"/>
              </a:lnSpc>
            </a:pPr>
            <a:r>
              <a:rPr lang="en-US" sz="3976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shift in the level of qualifications employers are demanding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78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49612" y="9408896"/>
            <a:ext cx="11866611" cy="447154"/>
            <a:chOff x="0" y="0"/>
            <a:chExt cx="15822148" cy="596206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4772230" y="14538"/>
              <a:ext cx="1209541" cy="581668"/>
              <a:chOff x="0" y="0"/>
              <a:chExt cx="264337" cy="127119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64337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64337">
                    <a:moveTo>
                      <a:pt x="0" y="0"/>
                    </a:moveTo>
                    <a:lnTo>
                      <a:pt x="264337" y="0"/>
                    </a:lnTo>
                    <a:lnTo>
                      <a:pt x="264337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C81A2E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85725"/>
                <a:ext cx="264337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2</a:t>
                </a:r>
              </a:p>
            </p:txBody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14538"/>
              <a:ext cx="1111294" cy="581668"/>
              <a:chOff x="0" y="0"/>
              <a:chExt cx="242865" cy="127119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42865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42865">
                    <a:moveTo>
                      <a:pt x="0" y="0"/>
                    </a:moveTo>
                    <a:lnTo>
                      <a:pt x="242865" y="0"/>
                    </a:lnTo>
                    <a:lnTo>
                      <a:pt x="242865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AE48C8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85725"/>
                <a:ext cx="242865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1</a:t>
                </a: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0">
              <a:off x="14798662" y="0"/>
              <a:ext cx="1023486" cy="581668"/>
              <a:chOff x="0" y="0"/>
              <a:chExt cx="223676" cy="127119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223676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23676">
                    <a:moveTo>
                      <a:pt x="0" y="0"/>
                    </a:moveTo>
                    <a:lnTo>
                      <a:pt x="223676" y="0"/>
                    </a:lnTo>
                    <a:lnTo>
                      <a:pt x="223676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37D580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85725"/>
                <a:ext cx="223676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4</a:t>
                </a:r>
              </a:p>
            </p:txBody>
          </p:sp>
        </p:grpSp>
        <p:grpSp>
          <p:nvGrpSpPr>
            <p:cNvPr name="Group 17" id="17"/>
            <p:cNvGrpSpPr/>
            <p:nvPr/>
          </p:nvGrpSpPr>
          <p:grpSpPr>
            <a:xfrm rot="0">
              <a:off x="9777080" y="0"/>
              <a:ext cx="1130206" cy="581668"/>
              <a:chOff x="0" y="0"/>
              <a:chExt cx="246999" cy="127119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246999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46999">
                    <a:moveTo>
                      <a:pt x="0" y="0"/>
                    </a:moveTo>
                    <a:lnTo>
                      <a:pt x="246999" y="0"/>
                    </a:lnTo>
                    <a:lnTo>
                      <a:pt x="246999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F6862B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85725"/>
                <a:ext cx="246999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3</a:t>
                </a:r>
              </a:p>
            </p:txBody>
          </p:sp>
        </p:grpSp>
      </p:grpSp>
      <p:sp>
        <p:nvSpPr>
          <p:cNvPr name="Freeform 20" id="20"/>
          <p:cNvSpPr/>
          <p:nvPr/>
        </p:nvSpPr>
        <p:spPr>
          <a:xfrm flipH="false" flipV="false" rot="0">
            <a:off x="2677542" y="5618056"/>
            <a:ext cx="3377612" cy="3912779"/>
          </a:xfrm>
          <a:custGeom>
            <a:avLst/>
            <a:gdLst/>
            <a:ahLst/>
            <a:cxnLst/>
            <a:rect r="r" b="b" t="t" l="l"/>
            <a:pathLst>
              <a:path h="3912779" w="3377612">
                <a:moveTo>
                  <a:pt x="0" y="0"/>
                </a:moveTo>
                <a:lnTo>
                  <a:pt x="3377611" y="0"/>
                </a:lnTo>
                <a:lnTo>
                  <a:pt x="3377611" y="3912779"/>
                </a:lnTo>
                <a:lnTo>
                  <a:pt x="0" y="3912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285410" y="2879792"/>
            <a:ext cx="3393907" cy="6747229"/>
          </a:xfrm>
          <a:custGeom>
            <a:avLst/>
            <a:gdLst/>
            <a:ahLst/>
            <a:cxnLst/>
            <a:rect r="r" b="b" t="t" l="l"/>
            <a:pathLst>
              <a:path h="6747229" w="3393907">
                <a:moveTo>
                  <a:pt x="0" y="0"/>
                </a:moveTo>
                <a:lnTo>
                  <a:pt x="3393907" y="0"/>
                </a:lnTo>
                <a:lnTo>
                  <a:pt x="3393907" y="6747229"/>
                </a:lnTo>
                <a:lnTo>
                  <a:pt x="0" y="6747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907917" y="3843682"/>
            <a:ext cx="3393907" cy="5783339"/>
          </a:xfrm>
          <a:custGeom>
            <a:avLst/>
            <a:gdLst/>
            <a:ahLst/>
            <a:cxnLst/>
            <a:rect r="r" b="b" t="t" l="l"/>
            <a:pathLst>
              <a:path h="5783339" w="3393907">
                <a:moveTo>
                  <a:pt x="0" y="0"/>
                </a:moveTo>
                <a:lnTo>
                  <a:pt x="3393906" y="0"/>
                </a:lnTo>
                <a:lnTo>
                  <a:pt x="3393906" y="5783339"/>
                </a:lnTo>
                <a:lnTo>
                  <a:pt x="0" y="57833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530423" y="3730741"/>
            <a:ext cx="3393907" cy="5896280"/>
          </a:xfrm>
          <a:custGeom>
            <a:avLst/>
            <a:gdLst/>
            <a:ahLst/>
            <a:cxnLst/>
            <a:rect r="r" b="b" t="t" l="l"/>
            <a:pathLst>
              <a:path h="5896280" w="3393907">
                <a:moveTo>
                  <a:pt x="0" y="0"/>
                </a:moveTo>
                <a:lnTo>
                  <a:pt x="3393907" y="0"/>
                </a:lnTo>
                <a:lnTo>
                  <a:pt x="3393907" y="5896280"/>
                </a:lnTo>
                <a:lnTo>
                  <a:pt x="0" y="58962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2" t="-2650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49612" y="9419799"/>
            <a:ext cx="833470" cy="436251"/>
            <a:chOff x="0" y="0"/>
            <a:chExt cx="242865" cy="1271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2865" cy="127119"/>
            </a:xfrm>
            <a:custGeom>
              <a:avLst/>
              <a:gdLst/>
              <a:ahLst/>
              <a:cxnLst/>
              <a:rect r="r" b="b" t="t" l="l"/>
              <a:pathLst>
                <a:path h="127119" w="242865">
                  <a:moveTo>
                    <a:pt x="0" y="0"/>
                  </a:moveTo>
                  <a:lnTo>
                    <a:pt x="242865" y="0"/>
                  </a:lnTo>
                  <a:lnTo>
                    <a:pt x="242865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AE48C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242865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1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677542" y="5618056"/>
            <a:ext cx="3377612" cy="3912779"/>
          </a:xfrm>
          <a:custGeom>
            <a:avLst/>
            <a:gdLst/>
            <a:ahLst/>
            <a:cxnLst/>
            <a:rect r="r" b="b" t="t" l="l"/>
            <a:pathLst>
              <a:path h="3912779" w="3377612">
                <a:moveTo>
                  <a:pt x="0" y="0"/>
                </a:moveTo>
                <a:lnTo>
                  <a:pt x="3377611" y="0"/>
                </a:lnTo>
                <a:lnTo>
                  <a:pt x="3377611" y="3912779"/>
                </a:lnTo>
                <a:lnTo>
                  <a:pt x="0" y="3912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205223" y="2481853"/>
            <a:ext cx="1938777" cy="4684199"/>
          </a:xfrm>
          <a:custGeom>
            <a:avLst/>
            <a:gdLst/>
            <a:ahLst/>
            <a:cxnLst/>
            <a:rect r="r" b="b" t="t" l="l"/>
            <a:pathLst>
              <a:path h="4684199" w="1938777">
                <a:moveTo>
                  <a:pt x="0" y="0"/>
                </a:moveTo>
                <a:lnTo>
                  <a:pt x="1938777" y="0"/>
                </a:lnTo>
                <a:lnTo>
                  <a:pt x="1938777" y="4684198"/>
                </a:lnTo>
                <a:lnTo>
                  <a:pt x="0" y="4684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487186" y="3382843"/>
            <a:ext cx="2177647" cy="4308261"/>
          </a:xfrm>
          <a:custGeom>
            <a:avLst/>
            <a:gdLst/>
            <a:ahLst/>
            <a:cxnLst/>
            <a:rect r="r" b="b" t="t" l="l"/>
            <a:pathLst>
              <a:path h="4308261" w="2177647">
                <a:moveTo>
                  <a:pt x="0" y="0"/>
                </a:moveTo>
                <a:lnTo>
                  <a:pt x="2177647" y="0"/>
                </a:lnTo>
                <a:lnTo>
                  <a:pt x="2177647" y="4308262"/>
                </a:lnTo>
                <a:lnTo>
                  <a:pt x="0" y="4308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290099" y="8132486"/>
            <a:ext cx="3211714" cy="1125814"/>
          </a:xfrm>
          <a:custGeom>
            <a:avLst/>
            <a:gdLst/>
            <a:ahLst/>
            <a:cxnLst/>
            <a:rect r="r" b="b" t="t" l="l"/>
            <a:pathLst>
              <a:path h="1125814" w="3211714">
                <a:moveTo>
                  <a:pt x="0" y="0"/>
                </a:moveTo>
                <a:lnTo>
                  <a:pt x="3211714" y="0"/>
                </a:lnTo>
                <a:lnTo>
                  <a:pt x="3211714" y="1125814"/>
                </a:lnTo>
                <a:lnTo>
                  <a:pt x="0" y="11258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726238" y="4647325"/>
            <a:ext cx="2002835" cy="2343951"/>
          </a:xfrm>
          <a:custGeom>
            <a:avLst/>
            <a:gdLst/>
            <a:ahLst/>
            <a:cxnLst/>
            <a:rect r="r" b="b" t="t" l="l"/>
            <a:pathLst>
              <a:path h="2343951" w="2002835">
                <a:moveTo>
                  <a:pt x="0" y="0"/>
                </a:moveTo>
                <a:lnTo>
                  <a:pt x="2002835" y="0"/>
                </a:lnTo>
                <a:lnTo>
                  <a:pt x="2002835" y="2343950"/>
                </a:lnTo>
                <a:lnTo>
                  <a:pt x="0" y="23439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007347" y="6603908"/>
            <a:ext cx="2496088" cy="1013894"/>
          </a:xfrm>
          <a:custGeom>
            <a:avLst/>
            <a:gdLst/>
            <a:ahLst/>
            <a:cxnLst/>
            <a:rect r="r" b="b" t="t" l="l"/>
            <a:pathLst>
              <a:path h="1013894" w="2496088">
                <a:moveTo>
                  <a:pt x="0" y="0"/>
                </a:moveTo>
                <a:lnTo>
                  <a:pt x="2496088" y="0"/>
                </a:lnTo>
                <a:lnTo>
                  <a:pt x="2496088" y="1013894"/>
                </a:lnTo>
                <a:lnTo>
                  <a:pt x="0" y="1013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399442" y="3544269"/>
            <a:ext cx="1945820" cy="3621782"/>
          </a:xfrm>
          <a:custGeom>
            <a:avLst/>
            <a:gdLst/>
            <a:ahLst/>
            <a:cxnLst/>
            <a:rect r="r" b="b" t="t" l="l"/>
            <a:pathLst>
              <a:path h="3621782" w="1945820">
                <a:moveTo>
                  <a:pt x="0" y="0"/>
                </a:moveTo>
                <a:lnTo>
                  <a:pt x="1945820" y="0"/>
                </a:lnTo>
                <a:lnTo>
                  <a:pt x="1945820" y="3621782"/>
                </a:lnTo>
                <a:lnTo>
                  <a:pt x="0" y="3621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9" t="-2689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661247" y="2879792"/>
            <a:ext cx="3393907" cy="6747229"/>
          </a:xfrm>
          <a:custGeom>
            <a:avLst/>
            <a:gdLst/>
            <a:ahLst/>
            <a:cxnLst/>
            <a:rect r="r" b="b" t="t" l="l"/>
            <a:pathLst>
              <a:path h="6747229" w="3393907">
                <a:moveTo>
                  <a:pt x="0" y="0"/>
                </a:moveTo>
                <a:lnTo>
                  <a:pt x="3393906" y="0"/>
                </a:lnTo>
                <a:lnTo>
                  <a:pt x="3393906" y="6747229"/>
                </a:lnTo>
                <a:lnTo>
                  <a:pt x="0" y="67472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904622" y="9419799"/>
            <a:ext cx="907156" cy="436251"/>
            <a:chOff x="0" y="0"/>
            <a:chExt cx="264337" cy="1271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64337" cy="127119"/>
            </a:xfrm>
            <a:custGeom>
              <a:avLst/>
              <a:gdLst/>
              <a:ahLst/>
              <a:cxnLst/>
              <a:rect r="r" b="b" t="t" l="l"/>
              <a:pathLst>
                <a:path h="127119" w="264337">
                  <a:moveTo>
                    <a:pt x="0" y="0"/>
                  </a:moveTo>
                  <a:lnTo>
                    <a:pt x="264337" y="0"/>
                  </a:lnTo>
                  <a:lnTo>
                    <a:pt x="264337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264337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2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6055153" y="8861112"/>
            <a:ext cx="3321033" cy="1660516"/>
          </a:xfrm>
          <a:custGeom>
            <a:avLst/>
            <a:gdLst/>
            <a:ahLst/>
            <a:cxnLst/>
            <a:rect r="r" b="b" t="t" l="l"/>
            <a:pathLst>
              <a:path h="1660516" w="3321033">
                <a:moveTo>
                  <a:pt x="0" y="0"/>
                </a:moveTo>
                <a:lnTo>
                  <a:pt x="3321033" y="0"/>
                </a:lnTo>
                <a:lnTo>
                  <a:pt x="3321033" y="1660517"/>
                </a:lnTo>
                <a:lnTo>
                  <a:pt x="0" y="16605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982647" y="6534940"/>
            <a:ext cx="2576463" cy="1151831"/>
          </a:xfrm>
          <a:custGeom>
            <a:avLst/>
            <a:gdLst/>
            <a:ahLst/>
            <a:cxnLst/>
            <a:rect r="r" b="b" t="t" l="l"/>
            <a:pathLst>
              <a:path h="1151831" w="2576463">
                <a:moveTo>
                  <a:pt x="0" y="0"/>
                </a:moveTo>
                <a:lnTo>
                  <a:pt x="2576463" y="0"/>
                </a:lnTo>
                <a:lnTo>
                  <a:pt x="2576463" y="1151831"/>
                </a:lnTo>
                <a:lnTo>
                  <a:pt x="0" y="11518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258141" y="8119327"/>
            <a:ext cx="3464282" cy="1300472"/>
          </a:xfrm>
          <a:custGeom>
            <a:avLst/>
            <a:gdLst/>
            <a:ahLst/>
            <a:cxnLst/>
            <a:rect r="r" b="b" t="t" l="l"/>
            <a:pathLst>
              <a:path h="1300472" w="3464282">
                <a:moveTo>
                  <a:pt x="0" y="0"/>
                </a:moveTo>
                <a:lnTo>
                  <a:pt x="3464282" y="0"/>
                </a:lnTo>
                <a:lnTo>
                  <a:pt x="3464282" y="1300472"/>
                </a:lnTo>
                <a:lnTo>
                  <a:pt x="0" y="13004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864071" y="3020737"/>
            <a:ext cx="1896601" cy="4116223"/>
          </a:xfrm>
          <a:custGeom>
            <a:avLst/>
            <a:gdLst/>
            <a:ahLst/>
            <a:cxnLst/>
            <a:rect r="r" b="b" t="t" l="l"/>
            <a:pathLst>
              <a:path h="4116223" w="1896601">
                <a:moveTo>
                  <a:pt x="0" y="0"/>
                </a:moveTo>
                <a:lnTo>
                  <a:pt x="1896601" y="0"/>
                </a:lnTo>
                <a:lnTo>
                  <a:pt x="1896601" y="4116223"/>
                </a:lnTo>
                <a:lnTo>
                  <a:pt x="0" y="4116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028115" y="3866682"/>
            <a:ext cx="1962167" cy="3270278"/>
          </a:xfrm>
          <a:custGeom>
            <a:avLst/>
            <a:gdLst/>
            <a:ahLst/>
            <a:cxnLst/>
            <a:rect r="r" b="b" t="t" l="l"/>
            <a:pathLst>
              <a:path h="3270278" w="1962167">
                <a:moveTo>
                  <a:pt x="0" y="0"/>
                </a:moveTo>
                <a:lnTo>
                  <a:pt x="1962167" y="0"/>
                </a:lnTo>
                <a:lnTo>
                  <a:pt x="1962167" y="3270278"/>
                </a:lnTo>
                <a:lnTo>
                  <a:pt x="0" y="32702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425798" y="3117374"/>
            <a:ext cx="1937191" cy="4091197"/>
          </a:xfrm>
          <a:custGeom>
            <a:avLst/>
            <a:gdLst/>
            <a:ahLst/>
            <a:cxnLst/>
            <a:rect r="r" b="b" t="t" l="l"/>
            <a:pathLst>
              <a:path h="4091197" w="1937191">
                <a:moveTo>
                  <a:pt x="0" y="0"/>
                </a:moveTo>
                <a:lnTo>
                  <a:pt x="1937191" y="0"/>
                </a:lnTo>
                <a:lnTo>
                  <a:pt x="1937191" y="4091197"/>
                </a:lnTo>
                <a:lnTo>
                  <a:pt x="0" y="40911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1796" y="291598"/>
            <a:ext cx="17367627" cy="9679532"/>
          </a:xfrm>
          <a:custGeom>
            <a:avLst/>
            <a:gdLst/>
            <a:ahLst/>
            <a:cxnLst/>
            <a:rect r="r" b="b" t="t" l="l"/>
            <a:pathLst>
              <a:path h="9679532" w="17367627">
                <a:moveTo>
                  <a:pt x="0" y="0"/>
                </a:moveTo>
                <a:lnTo>
                  <a:pt x="17367626" y="0"/>
                </a:lnTo>
                <a:lnTo>
                  <a:pt x="17367626" y="9679532"/>
                </a:lnTo>
                <a:lnTo>
                  <a:pt x="0" y="9679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90322" y="7105914"/>
            <a:ext cx="5895280" cy="3678655"/>
          </a:xfrm>
          <a:custGeom>
            <a:avLst/>
            <a:gdLst/>
            <a:ahLst/>
            <a:cxnLst/>
            <a:rect r="r" b="b" t="t" l="l"/>
            <a:pathLst>
              <a:path h="3678655" w="5895280">
                <a:moveTo>
                  <a:pt x="0" y="0"/>
                </a:moveTo>
                <a:lnTo>
                  <a:pt x="5895281" y="0"/>
                </a:lnTo>
                <a:lnTo>
                  <a:pt x="5895281" y="3678655"/>
                </a:lnTo>
                <a:lnTo>
                  <a:pt x="0" y="3678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867149" y="672598"/>
            <a:ext cx="8554771" cy="8535907"/>
          </a:xfrm>
          <a:custGeom>
            <a:avLst/>
            <a:gdLst/>
            <a:ahLst/>
            <a:cxnLst/>
            <a:rect r="r" b="b" t="t" l="l"/>
            <a:pathLst>
              <a:path h="8535907" w="8554771">
                <a:moveTo>
                  <a:pt x="0" y="0"/>
                </a:moveTo>
                <a:lnTo>
                  <a:pt x="8554771" y="0"/>
                </a:lnTo>
                <a:lnTo>
                  <a:pt x="8554771" y="8535907"/>
                </a:lnTo>
                <a:lnTo>
                  <a:pt x="0" y="85359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75081" y="1028700"/>
            <a:ext cx="3649479" cy="6041174"/>
          </a:xfrm>
          <a:custGeom>
            <a:avLst/>
            <a:gdLst/>
            <a:ahLst/>
            <a:cxnLst/>
            <a:rect r="r" b="b" t="t" l="l"/>
            <a:pathLst>
              <a:path h="6041174" w="3649479">
                <a:moveTo>
                  <a:pt x="0" y="0"/>
                </a:moveTo>
                <a:lnTo>
                  <a:pt x="3649479" y="0"/>
                </a:lnTo>
                <a:lnTo>
                  <a:pt x="3649479" y="6041174"/>
                </a:lnTo>
                <a:lnTo>
                  <a:pt x="0" y="60411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076825" y="4614369"/>
            <a:ext cx="313180" cy="386256"/>
          </a:xfrm>
          <a:custGeom>
            <a:avLst/>
            <a:gdLst/>
            <a:ahLst/>
            <a:cxnLst/>
            <a:rect r="r" b="b" t="t" l="l"/>
            <a:pathLst>
              <a:path h="386256" w="313180">
                <a:moveTo>
                  <a:pt x="0" y="0"/>
                </a:moveTo>
                <a:lnTo>
                  <a:pt x="313180" y="0"/>
                </a:lnTo>
                <a:lnTo>
                  <a:pt x="313180" y="386256"/>
                </a:lnTo>
                <a:lnTo>
                  <a:pt x="0" y="386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431250" y="516569"/>
            <a:ext cx="2756346" cy="1137408"/>
          </a:xfrm>
          <a:custGeom>
            <a:avLst/>
            <a:gdLst/>
            <a:ahLst/>
            <a:cxnLst/>
            <a:rect r="r" b="b" t="t" l="l"/>
            <a:pathLst>
              <a:path h="1137408" w="2756346">
                <a:moveTo>
                  <a:pt x="0" y="0"/>
                </a:moveTo>
                <a:lnTo>
                  <a:pt x="2756345" y="0"/>
                </a:lnTo>
                <a:lnTo>
                  <a:pt x="2756345" y="1137408"/>
                </a:lnTo>
                <a:lnTo>
                  <a:pt x="0" y="11374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817319" y="1085273"/>
            <a:ext cx="1764733" cy="1528309"/>
          </a:xfrm>
          <a:custGeom>
            <a:avLst/>
            <a:gdLst/>
            <a:ahLst/>
            <a:cxnLst/>
            <a:rect r="r" b="b" t="t" l="l"/>
            <a:pathLst>
              <a:path h="1528309" w="1764733">
                <a:moveTo>
                  <a:pt x="0" y="0"/>
                </a:moveTo>
                <a:lnTo>
                  <a:pt x="1764732" y="0"/>
                </a:lnTo>
                <a:lnTo>
                  <a:pt x="1764732" y="1528309"/>
                </a:lnTo>
                <a:lnTo>
                  <a:pt x="0" y="15283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59947" y="7400048"/>
            <a:ext cx="8852805" cy="2107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94"/>
              </a:lnSpc>
            </a:pPr>
            <a:r>
              <a:rPr lang="en-US" sz="1163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LANCASHIRE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096058" y="3316393"/>
            <a:ext cx="612312" cy="1356507"/>
          </a:xfrm>
          <a:custGeom>
            <a:avLst/>
            <a:gdLst/>
            <a:ahLst/>
            <a:cxnLst/>
            <a:rect r="r" b="b" t="t" l="l"/>
            <a:pathLst>
              <a:path h="1356507" w="612312">
                <a:moveTo>
                  <a:pt x="0" y="0"/>
                </a:moveTo>
                <a:lnTo>
                  <a:pt x="612313" y="0"/>
                </a:lnTo>
                <a:lnTo>
                  <a:pt x="612313" y="1356507"/>
                </a:lnTo>
                <a:lnTo>
                  <a:pt x="0" y="13565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300673" y="3051492"/>
            <a:ext cx="1025464" cy="896126"/>
          </a:xfrm>
          <a:custGeom>
            <a:avLst/>
            <a:gdLst/>
            <a:ahLst/>
            <a:cxnLst/>
            <a:rect r="r" b="b" t="t" l="l"/>
            <a:pathLst>
              <a:path h="896126" w="1025464">
                <a:moveTo>
                  <a:pt x="0" y="0"/>
                </a:moveTo>
                <a:lnTo>
                  <a:pt x="1025463" y="0"/>
                </a:lnTo>
                <a:lnTo>
                  <a:pt x="1025463" y="896125"/>
                </a:lnTo>
                <a:lnTo>
                  <a:pt x="0" y="896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308606" y="4832447"/>
            <a:ext cx="1039941" cy="843195"/>
          </a:xfrm>
          <a:custGeom>
            <a:avLst/>
            <a:gdLst/>
            <a:ahLst/>
            <a:cxnLst/>
            <a:rect r="r" b="b" t="t" l="l"/>
            <a:pathLst>
              <a:path h="843195" w="1039941">
                <a:moveTo>
                  <a:pt x="0" y="0"/>
                </a:moveTo>
                <a:lnTo>
                  <a:pt x="1039941" y="0"/>
                </a:lnTo>
                <a:lnTo>
                  <a:pt x="1039941" y="843196"/>
                </a:lnTo>
                <a:lnTo>
                  <a:pt x="0" y="8431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684361" y="2183324"/>
            <a:ext cx="821581" cy="1437767"/>
          </a:xfrm>
          <a:custGeom>
            <a:avLst/>
            <a:gdLst/>
            <a:ahLst/>
            <a:cxnLst/>
            <a:rect r="r" b="b" t="t" l="l"/>
            <a:pathLst>
              <a:path h="1437767" w="821581">
                <a:moveTo>
                  <a:pt x="0" y="0"/>
                </a:moveTo>
                <a:lnTo>
                  <a:pt x="821581" y="0"/>
                </a:lnTo>
                <a:lnTo>
                  <a:pt x="821581" y="1437767"/>
                </a:lnTo>
                <a:lnTo>
                  <a:pt x="0" y="14377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820392" y="1147404"/>
            <a:ext cx="1185636" cy="1185636"/>
          </a:xfrm>
          <a:custGeom>
            <a:avLst/>
            <a:gdLst/>
            <a:ahLst/>
            <a:cxnLst/>
            <a:rect r="r" b="b" t="t" l="l"/>
            <a:pathLst>
              <a:path h="1185636" w="1185636">
                <a:moveTo>
                  <a:pt x="0" y="0"/>
                </a:moveTo>
                <a:lnTo>
                  <a:pt x="1185636" y="0"/>
                </a:lnTo>
                <a:lnTo>
                  <a:pt x="1185636" y="1185636"/>
                </a:lnTo>
                <a:lnTo>
                  <a:pt x="0" y="11856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4" t="-2705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84238" y="2616711"/>
            <a:ext cx="2009737" cy="865178"/>
          </a:xfrm>
          <a:custGeom>
            <a:avLst/>
            <a:gdLst/>
            <a:ahLst/>
            <a:cxnLst/>
            <a:rect r="r" b="b" t="t" l="l"/>
            <a:pathLst>
              <a:path h="865178" w="2009737">
                <a:moveTo>
                  <a:pt x="0" y="0"/>
                </a:moveTo>
                <a:lnTo>
                  <a:pt x="2009738" y="0"/>
                </a:lnTo>
                <a:lnTo>
                  <a:pt x="2009738" y="865178"/>
                </a:lnTo>
                <a:lnTo>
                  <a:pt x="0" y="865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6000"/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924848" y="9408896"/>
            <a:ext cx="847655" cy="436251"/>
            <a:chOff x="0" y="0"/>
            <a:chExt cx="246999" cy="12711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6999" cy="127119"/>
            </a:xfrm>
            <a:custGeom>
              <a:avLst/>
              <a:gdLst/>
              <a:ahLst/>
              <a:cxnLst/>
              <a:rect r="r" b="b" t="t" l="l"/>
              <a:pathLst>
                <a:path h="127119" w="246999">
                  <a:moveTo>
                    <a:pt x="0" y="0"/>
                  </a:moveTo>
                  <a:lnTo>
                    <a:pt x="246999" y="0"/>
                  </a:lnTo>
                  <a:lnTo>
                    <a:pt x="246999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F6862B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85725"/>
              <a:ext cx="246999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3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2661247" y="3843682"/>
            <a:ext cx="3393907" cy="5783339"/>
          </a:xfrm>
          <a:custGeom>
            <a:avLst/>
            <a:gdLst/>
            <a:ahLst/>
            <a:cxnLst/>
            <a:rect r="r" b="b" t="t" l="l"/>
            <a:pathLst>
              <a:path h="5783339" w="3393907">
                <a:moveTo>
                  <a:pt x="0" y="0"/>
                </a:moveTo>
                <a:lnTo>
                  <a:pt x="3393906" y="0"/>
                </a:lnTo>
                <a:lnTo>
                  <a:pt x="3393906" y="5783339"/>
                </a:lnTo>
                <a:lnTo>
                  <a:pt x="0" y="57833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042255" y="2802968"/>
            <a:ext cx="2061002" cy="4357691"/>
          </a:xfrm>
          <a:custGeom>
            <a:avLst/>
            <a:gdLst/>
            <a:ahLst/>
            <a:cxnLst/>
            <a:rect r="r" b="b" t="t" l="l"/>
            <a:pathLst>
              <a:path h="4357691" w="2061002">
                <a:moveTo>
                  <a:pt x="0" y="0"/>
                </a:moveTo>
                <a:lnTo>
                  <a:pt x="2061003" y="0"/>
                </a:lnTo>
                <a:lnTo>
                  <a:pt x="2061003" y="4357692"/>
                </a:lnTo>
                <a:lnTo>
                  <a:pt x="0" y="43576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486388" y="2586111"/>
            <a:ext cx="2205242" cy="4541389"/>
          </a:xfrm>
          <a:custGeom>
            <a:avLst/>
            <a:gdLst/>
            <a:ahLst/>
            <a:cxnLst/>
            <a:rect r="r" b="b" t="t" l="l"/>
            <a:pathLst>
              <a:path h="4541389" w="2205242">
                <a:moveTo>
                  <a:pt x="0" y="0"/>
                </a:moveTo>
                <a:lnTo>
                  <a:pt x="2205242" y="0"/>
                </a:lnTo>
                <a:lnTo>
                  <a:pt x="2205242" y="4541389"/>
                </a:lnTo>
                <a:lnTo>
                  <a:pt x="0" y="4541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289700" y="2851687"/>
            <a:ext cx="2154486" cy="4308972"/>
          </a:xfrm>
          <a:custGeom>
            <a:avLst/>
            <a:gdLst/>
            <a:ahLst/>
            <a:cxnLst/>
            <a:rect r="r" b="b" t="t" l="l"/>
            <a:pathLst>
              <a:path h="4308972" w="2154486">
                <a:moveTo>
                  <a:pt x="0" y="0"/>
                </a:moveTo>
                <a:lnTo>
                  <a:pt x="2154486" y="0"/>
                </a:lnTo>
                <a:lnTo>
                  <a:pt x="2154486" y="4308973"/>
                </a:lnTo>
                <a:lnTo>
                  <a:pt x="0" y="4308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055153" y="8085918"/>
            <a:ext cx="2862469" cy="1341078"/>
          </a:xfrm>
          <a:custGeom>
            <a:avLst/>
            <a:gdLst/>
            <a:ahLst/>
            <a:cxnLst/>
            <a:rect r="r" b="b" t="t" l="l"/>
            <a:pathLst>
              <a:path h="1341078" w="2862469">
                <a:moveTo>
                  <a:pt x="0" y="0"/>
                </a:moveTo>
                <a:lnTo>
                  <a:pt x="2862469" y="0"/>
                </a:lnTo>
                <a:lnTo>
                  <a:pt x="2862469" y="1341077"/>
                </a:lnTo>
                <a:lnTo>
                  <a:pt x="0" y="13410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240212" y="6664522"/>
            <a:ext cx="2275143" cy="1693457"/>
          </a:xfrm>
          <a:custGeom>
            <a:avLst/>
            <a:gdLst/>
            <a:ahLst/>
            <a:cxnLst/>
            <a:rect r="r" b="b" t="t" l="l"/>
            <a:pathLst>
              <a:path h="1693457" w="2275143">
                <a:moveTo>
                  <a:pt x="0" y="0"/>
                </a:moveTo>
                <a:lnTo>
                  <a:pt x="2275143" y="0"/>
                </a:lnTo>
                <a:lnTo>
                  <a:pt x="2275143" y="1693458"/>
                </a:lnTo>
                <a:lnTo>
                  <a:pt x="0" y="1693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7" t="-2853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55942" y="9408896"/>
            <a:ext cx="767615" cy="436251"/>
            <a:chOff x="0" y="0"/>
            <a:chExt cx="223676" cy="1271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3676" cy="127119"/>
            </a:xfrm>
            <a:custGeom>
              <a:avLst/>
              <a:gdLst/>
              <a:ahLst/>
              <a:cxnLst/>
              <a:rect r="r" b="b" t="t" l="l"/>
              <a:pathLst>
                <a:path h="127119" w="223676">
                  <a:moveTo>
                    <a:pt x="0" y="0"/>
                  </a:moveTo>
                  <a:lnTo>
                    <a:pt x="223676" y="0"/>
                  </a:lnTo>
                  <a:lnTo>
                    <a:pt x="223676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223676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4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661247" y="3730741"/>
            <a:ext cx="3393907" cy="5896280"/>
          </a:xfrm>
          <a:custGeom>
            <a:avLst/>
            <a:gdLst/>
            <a:ahLst/>
            <a:cxnLst/>
            <a:rect r="r" b="b" t="t" l="l"/>
            <a:pathLst>
              <a:path h="5896280" w="3393907">
                <a:moveTo>
                  <a:pt x="0" y="0"/>
                </a:moveTo>
                <a:lnTo>
                  <a:pt x="3393906" y="0"/>
                </a:lnTo>
                <a:lnTo>
                  <a:pt x="3393906" y="5896280"/>
                </a:lnTo>
                <a:lnTo>
                  <a:pt x="0" y="58962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4743901">
            <a:off x="15386178" y="856029"/>
            <a:ext cx="1897895" cy="2530526"/>
          </a:xfrm>
          <a:custGeom>
            <a:avLst/>
            <a:gdLst/>
            <a:ahLst/>
            <a:cxnLst/>
            <a:rect r="r" b="b" t="t" l="l"/>
            <a:pathLst>
              <a:path h="2530526" w="1897895">
                <a:moveTo>
                  <a:pt x="0" y="0"/>
                </a:moveTo>
                <a:lnTo>
                  <a:pt x="1897894" y="0"/>
                </a:lnTo>
                <a:lnTo>
                  <a:pt x="1897894" y="2530526"/>
                </a:lnTo>
                <a:lnTo>
                  <a:pt x="0" y="25305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729458" y="3229203"/>
            <a:ext cx="2617255" cy="3933446"/>
          </a:xfrm>
          <a:custGeom>
            <a:avLst/>
            <a:gdLst/>
            <a:ahLst/>
            <a:cxnLst/>
            <a:rect r="r" b="b" t="t" l="l"/>
            <a:pathLst>
              <a:path h="3933446" w="2617255">
                <a:moveTo>
                  <a:pt x="0" y="0"/>
                </a:moveTo>
                <a:lnTo>
                  <a:pt x="2617254" y="0"/>
                </a:lnTo>
                <a:lnTo>
                  <a:pt x="2617254" y="3933446"/>
                </a:lnTo>
                <a:lnTo>
                  <a:pt x="0" y="39334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953635" y="3510411"/>
            <a:ext cx="2052626" cy="3645784"/>
          </a:xfrm>
          <a:custGeom>
            <a:avLst/>
            <a:gdLst/>
            <a:ahLst/>
            <a:cxnLst/>
            <a:rect r="r" b="b" t="t" l="l"/>
            <a:pathLst>
              <a:path h="3645784" w="2052626">
                <a:moveTo>
                  <a:pt x="0" y="0"/>
                </a:moveTo>
                <a:lnTo>
                  <a:pt x="2052626" y="0"/>
                </a:lnTo>
                <a:lnTo>
                  <a:pt x="2052626" y="3645784"/>
                </a:lnTo>
                <a:lnTo>
                  <a:pt x="0" y="36457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545273" y="2818780"/>
            <a:ext cx="2068749" cy="4343869"/>
          </a:xfrm>
          <a:custGeom>
            <a:avLst/>
            <a:gdLst/>
            <a:ahLst/>
            <a:cxnLst/>
            <a:rect r="r" b="b" t="t" l="l"/>
            <a:pathLst>
              <a:path h="4343869" w="2068749">
                <a:moveTo>
                  <a:pt x="0" y="0"/>
                </a:moveTo>
                <a:lnTo>
                  <a:pt x="2068749" y="0"/>
                </a:lnTo>
                <a:lnTo>
                  <a:pt x="2068749" y="4343869"/>
                </a:lnTo>
                <a:lnTo>
                  <a:pt x="0" y="43438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456161" y="6352260"/>
            <a:ext cx="1638873" cy="2186449"/>
          </a:xfrm>
          <a:custGeom>
            <a:avLst/>
            <a:gdLst/>
            <a:ahLst/>
            <a:cxnLst/>
            <a:rect r="r" b="b" t="t" l="l"/>
            <a:pathLst>
              <a:path h="2186449" w="1638873">
                <a:moveTo>
                  <a:pt x="0" y="0"/>
                </a:moveTo>
                <a:lnTo>
                  <a:pt x="1638872" y="0"/>
                </a:lnTo>
                <a:lnTo>
                  <a:pt x="1638872" y="2186449"/>
                </a:lnTo>
                <a:lnTo>
                  <a:pt x="0" y="21864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966529" y="6352260"/>
            <a:ext cx="2566038" cy="1202199"/>
          </a:xfrm>
          <a:custGeom>
            <a:avLst/>
            <a:gdLst/>
            <a:ahLst/>
            <a:cxnLst/>
            <a:rect r="r" b="b" t="t" l="l"/>
            <a:pathLst>
              <a:path h="1202199" w="2566038">
                <a:moveTo>
                  <a:pt x="0" y="0"/>
                </a:moveTo>
                <a:lnTo>
                  <a:pt x="2566038" y="0"/>
                </a:lnTo>
                <a:lnTo>
                  <a:pt x="2566038" y="1202199"/>
                </a:lnTo>
                <a:lnTo>
                  <a:pt x="0" y="120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32" r="0" b="-53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9199" y="352814"/>
            <a:ext cx="17528801" cy="10015144"/>
          </a:xfrm>
          <a:custGeom>
            <a:avLst/>
            <a:gdLst/>
            <a:ahLst/>
            <a:cxnLst/>
            <a:rect r="r" b="b" t="t" l="l"/>
            <a:pathLst>
              <a:path h="10015144" w="17528801">
                <a:moveTo>
                  <a:pt x="0" y="0"/>
                </a:moveTo>
                <a:lnTo>
                  <a:pt x="17528801" y="0"/>
                </a:lnTo>
                <a:lnTo>
                  <a:pt x="17528801" y="10015144"/>
                </a:lnTo>
                <a:lnTo>
                  <a:pt x="0" y="10015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61725" y="5578462"/>
            <a:ext cx="2513571" cy="4555847"/>
          </a:xfrm>
          <a:custGeom>
            <a:avLst/>
            <a:gdLst/>
            <a:ahLst/>
            <a:cxnLst/>
            <a:rect r="r" b="b" t="t" l="l"/>
            <a:pathLst>
              <a:path h="4555847" w="2513571">
                <a:moveTo>
                  <a:pt x="0" y="0"/>
                </a:moveTo>
                <a:lnTo>
                  <a:pt x="2513571" y="0"/>
                </a:lnTo>
                <a:lnTo>
                  <a:pt x="2513571" y="4555848"/>
                </a:lnTo>
                <a:lnTo>
                  <a:pt x="0" y="4555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35248" y="6254776"/>
            <a:ext cx="10157223" cy="3203221"/>
          </a:xfrm>
          <a:custGeom>
            <a:avLst/>
            <a:gdLst/>
            <a:ahLst/>
            <a:cxnLst/>
            <a:rect r="r" b="b" t="t" l="l"/>
            <a:pathLst>
              <a:path h="3203221" w="10157223">
                <a:moveTo>
                  <a:pt x="0" y="0"/>
                </a:moveTo>
                <a:lnTo>
                  <a:pt x="10157223" y="0"/>
                </a:lnTo>
                <a:lnTo>
                  <a:pt x="10157223" y="3203221"/>
                </a:lnTo>
                <a:lnTo>
                  <a:pt x="0" y="32032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32811" y="2529122"/>
            <a:ext cx="3395742" cy="5327264"/>
          </a:xfrm>
          <a:custGeom>
            <a:avLst/>
            <a:gdLst/>
            <a:ahLst/>
            <a:cxnLst/>
            <a:rect r="r" b="b" t="t" l="l"/>
            <a:pathLst>
              <a:path h="5327264" w="3395742">
                <a:moveTo>
                  <a:pt x="0" y="0"/>
                </a:moveTo>
                <a:lnTo>
                  <a:pt x="3395742" y="0"/>
                </a:lnTo>
                <a:lnTo>
                  <a:pt x="3395742" y="5327264"/>
                </a:lnTo>
                <a:lnTo>
                  <a:pt x="0" y="53272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94391" y="3589169"/>
            <a:ext cx="6729458" cy="3166189"/>
          </a:xfrm>
          <a:custGeom>
            <a:avLst/>
            <a:gdLst/>
            <a:ahLst/>
            <a:cxnLst/>
            <a:rect r="r" b="b" t="t" l="l"/>
            <a:pathLst>
              <a:path h="3166189" w="6729458">
                <a:moveTo>
                  <a:pt x="0" y="0"/>
                </a:moveTo>
                <a:lnTo>
                  <a:pt x="6729458" y="0"/>
                </a:lnTo>
                <a:lnTo>
                  <a:pt x="6729458" y="3166188"/>
                </a:lnTo>
                <a:lnTo>
                  <a:pt x="0" y="316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134615" y="343190"/>
            <a:ext cx="3301152" cy="5027182"/>
          </a:xfrm>
          <a:custGeom>
            <a:avLst/>
            <a:gdLst/>
            <a:ahLst/>
            <a:cxnLst/>
            <a:rect r="r" b="b" t="t" l="l"/>
            <a:pathLst>
              <a:path h="5027182" w="3301152">
                <a:moveTo>
                  <a:pt x="0" y="0"/>
                </a:moveTo>
                <a:lnTo>
                  <a:pt x="3301152" y="0"/>
                </a:lnTo>
                <a:lnTo>
                  <a:pt x="3301152" y="5027183"/>
                </a:lnTo>
                <a:lnTo>
                  <a:pt x="0" y="5027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409922" y="1363326"/>
            <a:ext cx="5088457" cy="3078084"/>
          </a:xfrm>
          <a:custGeom>
            <a:avLst/>
            <a:gdLst/>
            <a:ahLst/>
            <a:cxnLst/>
            <a:rect r="r" b="b" t="t" l="l"/>
            <a:pathLst>
              <a:path h="3078084" w="5088457">
                <a:moveTo>
                  <a:pt x="0" y="0"/>
                </a:moveTo>
                <a:lnTo>
                  <a:pt x="5088457" y="0"/>
                </a:lnTo>
                <a:lnTo>
                  <a:pt x="5088457" y="3078084"/>
                </a:lnTo>
                <a:lnTo>
                  <a:pt x="0" y="30780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774" y="381000"/>
            <a:ext cx="19261553" cy="10287000"/>
          </a:xfrm>
          <a:custGeom>
            <a:avLst/>
            <a:gdLst/>
            <a:ahLst/>
            <a:cxnLst/>
            <a:rect r="r" b="b" t="t" l="l"/>
            <a:pathLst>
              <a:path h="10287000" w="19261553">
                <a:moveTo>
                  <a:pt x="0" y="0"/>
                </a:moveTo>
                <a:lnTo>
                  <a:pt x="19261553" y="0"/>
                </a:lnTo>
                <a:lnTo>
                  <a:pt x="192615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8390476">
            <a:off x="2335742" y="6519707"/>
            <a:ext cx="1562935" cy="0"/>
          </a:xfrm>
          <a:prstGeom prst="line">
            <a:avLst/>
          </a:prstGeom>
          <a:ln cap="flat" w="47625">
            <a:solidFill>
              <a:srgbClr val="AE48C8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5" id="5"/>
          <p:cNvSpPr/>
          <p:nvPr/>
        </p:nvSpPr>
        <p:spPr>
          <a:xfrm rot="-9229891">
            <a:off x="12943460" y="7484441"/>
            <a:ext cx="1562935" cy="0"/>
          </a:xfrm>
          <a:prstGeom prst="line">
            <a:avLst/>
          </a:prstGeom>
          <a:ln cap="flat" w="47625">
            <a:solidFill>
              <a:srgbClr val="37D580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6" id="6"/>
          <p:cNvSpPr/>
          <p:nvPr/>
        </p:nvSpPr>
        <p:spPr>
          <a:xfrm rot="-9076309">
            <a:off x="12499405" y="2911339"/>
            <a:ext cx="1562935" cy="0"/>
          </a:xfrm>
          <a:prstGeom prst="line">
            <a:avLst/>
          </a:prstGeom>
          <a:ln cap="flat" w="47625">
            <a:solidFill>
              <a:srgbClr val="D3D200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3997233" y="1375034"/>
            <a:ext cx="8619855" cy="7883266"/>
          </a:xfrm>
          <a:custGeom>
            <a:avLst/>
            <a:gdLst/>
            <a:ahLst/>
            <a:cxnLst/>
            <a:rect r="r" b="b" t="t" l="l"/>
            <a:pathLst>
              <a:path h="7883266" w="8619855">
                <a:moveTo>
                  <a:pt x="0" y="0"/>
                </a:moveTo>
                <a:lnTo>
                  <a:pt x="8619855" y="0"/>
                </a:lnTo>
                <a:lnTo>
                  <a:pt x="8619855" y="7883266"/>
                </a:lnTo>
                <a:lnTo>
                  <a:pt x="0" y="788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558678" y="6002296"/>
            <a:ext cx="2384982" cy="2874210"/>
          </a:xfrm>
          <a:custGeom>
            <a:avLst/>
            <a:gdLst/>
            <a:ahLst/>
            <a:cxnLst/>
            <a:rect r="r" b="b" t="t" l="l"/>
            <a:pathLst>
              <a:path h="2874210" w="2384982">
                <a:moveTo>
                  <a:pt x="0" y="0"/>
                </a:moveTo>
                <a:lnTo>
                  <a:pt x="2384982" y="0"/>
                </a:lnTo>
                <a:lnTo>
                  <a:pt x="2384982" y="2874210"/>
                </a:lnTo>
                <a:lnTo>
                  <a:pt x="0" y="2874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625356" y="291102"/>
            <a:ext cx="2669645" cy="2520225"/>
          </a:xfrm>
          <a:custGeom>
            <a:avLst/>
            <a:gdLst/>
            <a:ahLst/>
            <a:cxnLst/>
            <a:rect r="r" b="b" t="t" l="l"/>
            <a:pathLst>
              <a:path h="2520225" w="2669645">
                <a:moveTo>
                  <a:pt x="0" y="0"/>
                </a:moveTo>
                <a:lnTo>
                  <a:pt x="2669645" y="0"/>
                </a:lnTo>
                <a:lnTo>
                  <a:pt x="2669645" y="2520225"/>
                </a:lnTo>
                <a:lnTo>
                  <a:pt x="0" y="2520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547894" y="7754865"/>
            <a:ext cx="2824569" cy="2243281"/>
          </a:xfrm>
          <a:custGeom>
            <a:avLst/>
            <a:gdLst/>
            <a:ahLst/>
            <a:cxnLst/>
            <a:rect r="r" b="b" t="t" l="l"/>
            <a:pathLst>
              <a:path h="2243281" w="2824569">
                <a:moveTo>
                  <a:pt x="0" y="0"/>
                </a:moveTo>
                <a:lnTo>
                  <a:pt x="2824569" y="0"/>
                </a:lnTo>
                <a:lnTo>
                  <a:pt x="2824569" y="2243281"/>
                </a:lnTo>
                <a:lnTo>
                  <a:pt x="0" y="22432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44290" y="3851919"/>
            <a:ext cx="2614410" cy="2583162"/>
          </a:xfrm>
          <a:custGeom>
            <a:avLst/>
            <a:gdLst/>
            <a:ahLst/>
            <a:cxnLst/>
            <a:rect r="r" b="b" t="t" l="l"/>
            <a:pathLst>
              <a:path h="2583162" w="2614410">
                <a:moveTo>
                  <a:pt x="0" y="0"/>
                </a:moveTo>
                <a:lnTo>
                  <a:pt x="2614410" y="0"/>
                </a:lnTo>
                <a:lnTo>
                  <a:pt x="2614410" y="2583162"/>
                </a:lnTo>
                <a:lnTo>
                  <a:pt x="0" y="25831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697607" y="1495483"/>
            <a:ext cx="2246053" cy="2879338"/>
          </a:xfrm>
          <a:custGeom>
            <a:avLst/>
            <a:gdLst/>
            <a:ahLst/>
            <a:cxnLst/>
            <a:rect r="r" b="b" t="t" l="l"/>
            <a:pathLst>
              <a:path h="2879338" w="2246053">
                <a:moveTo>
                  <a:pt x="0" y="0"/>
                </a:moveTo>
                <a:lnTo>
                  <a:pt x="2246053" y="0"/>
                </a:lnTo>
                <a:lnTo>
                  <a:pt x="2246053" y="2879338"/>
                </a:lnTo>
                <a:lnTo>
                  <a:pt x="0" y="28793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441178" y="2884902"/>
            <a:ext cx="4244859" cy="841352"/>
            <a:chOff x="0" y="0"/>
            <a:chExt cx="1156146" cy="22915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56146" cy="229154"/>
            </a:xfrm>
            <a:custGeom>
              <a:avLst/>
              <a:gdLst/>
              <a:ahLst/>
              <a:cxnLst/>
              <a:rect r="r" b="b" t="t" l="l"/>
              <a:pathLst>
                <a:path h="229154" w="1156146">
                  <a:moveTo>
                    <a:pt x="0" y="0"/>
                  </a:moveTo>
                  <a:lnTo>
                    <a:pt x="1156146" y="0"/>
                  </a:lnTo>
                  <a:lnTo>
                    <a:pt x="1156146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33350"/>
              <a:ext cx="1156146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COMING TO LANCASHIRE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1178" y="6782579"/>
            <a:ext cx="4202483" cy="2308169"/>
            <a:chOff x="0" y="0"/>
            <a:chExt cx="1144604" cy="62866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44604" cy="628662"/>
            </a:xfrm>
            <a:custGeom>
              <a:avLst/>
              <a:gdLst/>
              <a:ahLst/>
              <a:cxnLst/>
              <a:rect r="r" b="b" t="t" l="l"/>
              <a:pathLst>
                <a:path h="628662" w="1144604">
                  <a:moveTo>
                    <a:pt x="0" y="0"/>
                  </a:moveTo>
                  <a:lnTo>
                    <a:pt x="1144604" y="0"/>
                  </a:lnTo>
                  <a:lnTo>
                    <a:pt x="1144604" y="628662"/>
                  </a:lnTo>
                  <a:lnTo>
                    <a:pt x="0" y="628662"/>
                  </a:lnTo>
                  <a:close/>
                </a:path>
              </a:pathLst>
            </a:custGeom>
            <a:solidFill>
              <a:srgbClr val="AE48C8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38100"/>
              <a:ext cx="1144604" cy="5905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CALLING ALL GAMERS,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INFLUENCERS, HACKERS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&amp; SOCIAL MEDIA EXPERTS -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THERE IS A JOB FOR YOU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724928" y="2231513"/>
            <a:ext cx="4202483" cy="2308169"/>
            <a:chOff x="0" y="0"/>
            <a:chExt cx="1144604" cy="62866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44604" cy="628662"/>
            </a:xfrm>
            <a:custGeom>
              <a:avLst/>
              <a:gdLst/>
              <a:ahLst/>
              <a:cxnLst/>
              <a:rect r="r" b="b" t="t" l="l"/>
              <a:pathLst>
                <a:path h="628662" w="1144604">
                  <a:moveTo>
                    <a:pt x="0" y="0"/>
                  </a:moveTo>
                  <a:lnTo>
                    <a:pt x="1144604" y="0"/>
                  </a:lnTo>
                  <a:lnTo>
                    <a:pt x="1144604" y="628662"/>
                  </a:lnTo>
                  <a:lnTo>
                    <a:pt x="0" y="628662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38100"/>
              <a:ext cx="1144604" cy="5905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YOU COULD BE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WORKING ON TOP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SECRET MISSIONS TO 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PROTECT THE NATION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3459637" y="7706101"/>
            <a:ext cx="4542564" cy="1774769"/>
            <a:chOff x="0" y="0"/>
            <a:chExt cx="1237230" cy="48338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237230" cy="483383"/>
            </a:xfrm>
            <a:custGeom>
              <a:avLst/>
              <a:gdLst/>
              <a:ahLst/>
              <a:cxnLst/>
              <a:rect r="r" b="b" t="t" l="l"/>
              <a:pathLst>
                <a:path h="483383" w="1237230">
                  <a:moveTo>
                    <a:pt x="0" y="0"/>
                  </a:moveTo>
                  <a:lnTo>
                    <a:pt x="1237230" y="0"/>
                  </a:lnTo>
                  <a:lnTo>
                    <a:pt x="1237230" y="483383"/>
                  </a:lnTo>
                  <a:lnTo>
                    <a:pt x="0" y="483383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38100"/>
              <a:ext cx="1237230" cy="44528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WORKING WITH THE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BRIGHTEST MINDS TO MAKE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THE INTERNET SAFE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6820941" y="3137947"/>
            <a:ext cx="3737736" cy="1512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49"/>
              </a:lnSpc>
            </a:pPr>
            <a:r>
              <a:rPr lang="en-US" sz="8321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2000 jobs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41178" y="680417"/>
            <a:ext cx="4565846" cy="220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national</a:t>
            </a:r>
          </a:p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cyber force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625385" y="4881398"/>
            <a:ext cx="4129840" cy="2260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will be created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in lancashire's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national cyber force hq 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by 2030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1178" y="278773"/>
            <a:ext cx="17457940" cy="9758686"/>
          </a:xfrm>
          <a:custGeom>
            <a:avLst/>
            <a:gdLst/>
            <a:ahLst/>
            <a:cxnLst/>
            <a:rect r="r" b="b" t="t" l="l"/>
            <a:pathLst>
              <a:path h="9758686" w="17457940">
                <a:moveTo>
                  <a:pt x="0" y="0"/>
                </a:moveTo>
                <a:lnTo>
                  <a:pt x="17457940" y="0"/>
                </a:lnTo>
                <a:lnTo>
                  <a:pt x="17457940" y="9758687"/>
                </a:lnTo>
                <a:lnTo>
                  <a:pt x="0" y="9758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7121" y="4215439"/>
            <a:ext cx="7856879" cy="3824704"/>
          </a:xfrm>
          <a:custGeom>
            <a:avLst/>
            <a:gdLst/>
            <a:ahLst/>
            <a:cxnLst/>
            <a:rect r="r" b="b" t="t" l="l"/>
            <a:pathLst>
              <a:path h="3824704" w="7856879">
                <a:moveTo>
                  <a:pt x="0" y="0"/>
                </a:moveTo>
                <a:lnTo>
                  <a:pt x="7856879" y="0"/>
                </a:lnTo>
                <a:lnTo>
                  <a:pt x="7856879" y="3824703"/>
                </a:lnTo>
                <a:lnTo>
                  <a:pt x="0" y="3824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41178" y="2218954"/>
            <a:ext cx="4459046" cy="841352"/>
            <a:chOff x="0" y="0"/>
            <a:chExt cx="1214483" cy="22915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14483" cy="229154"/>
            </a:xfrm>
            <a:custGeom>
              <a:avLst/>
              <a:gdLst/>
              <a:ahLst/>
              <a:cxnLst/>
              <a:rect r="r" b="b" t="t" l="l"/>
              <a:pathLst>
                <a:path h="229154" w="1214483">
                  <a:moveTo>
                    <a:pt x="0" y="0"/>
                  </a:moveTo>
                  <a:lnTo>
                    <a:pt x="1214483" y="0"/>
                  </a:lnTo>
                  <a:lnTo>
                    <a:pt x="1214483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33350"/>
              <a:ext cx="1214483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EXPECTED TO OPEN IN 2028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418300" y="3967859"/>
            <a:ext cx="5451400" cy="6069600"/>
          </a:xfrm>
          <a:custGeom>
            <a:avLst/>
            <a:gdLst/>
            <a:ahLst/>
            <a:cxnLst/>
            <a:rect r="r" b="b" t="t" l="l"/>
            <a:pathLst>
              <a:path h="6069600" w="5451400">
                <a:moveTo>
                  <a:pt x="0" y="0"/>
                </a:moveTo>
                <a:lnTo>
                  <a:pt x="5451400" y="0"/>
                </a:lnTo>
                <a:lnTo>
                  <a:pt x="5451400" y="6069601"/>
                </a:lnTo>
                <a:lnTo>
                  <a:pt x="0" y="6069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319061" y="429521"/>
            <a:ext cx="6001629" cy="4039219"/>
          </a:xfrm>
          <a:custGeom>
            <a:avLst/>
            <a:gdLst/>
            <a:ahLst/>
            <a:cxnLst/>
            <a:rect r="r" b="b" t="t" l="l"/>
            <a:pathLst>
              <a:path h="4039219" w="6001629">
                <a:moveTo>
                  <a:pt x="0" y="0"/>
                </a:moveTo>
                <a:lnTo>
                  <a:pt x="6001629" y="0"/>
                </a:lnTo>
                <a:lnTo>
                  <a:pt x="6001629" y="4039219"/>
                </a:lnTo>
                <a:lnTo>
                  <a:pt x="0" y="40392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04711" y="5433393"/>
            <a:ext cx="8483289" cy="3309982"/>
          </a:xfrm>
          <a:custGeom>
            <a:avLst/>
            <a:gdLst/>
            <a:ahLst/>
            <a:cxnLst/>
            <a:rect r="r" b="b" t="t" l="l"/>
            <a:pathLst>
              <a:path h="3309982" w="8483289">
                <a:moveTo>
                  <a:pt x="0" y="0"/>
                </a:moveTo>
                <a:lnTo>
                  <a:pt x="8483289" y="0"/>
                </a:lnTo>
                <a:lnTo>
                  <a:pt x="8483289" y="3309983"/>
                </a:lnTo>
                <a:lnTo>
                  <a:pt x="0" y="3309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63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41178" y="1060616"/>
            <a:ext cx="4774382" cy="1196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37D580"/>
                </a:solidFill>
                <a:latin typeface="Zuume Cut 2"/>
                <a:ea typeface="Zuume Cut 2"/>
                <a:cs typeface="Zuume Cut 2"/>
                <a:sym typeface="Zuume Cut 2"/>
              </a:rPr>
              <a:t>EDEN PROJECT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39928" y="467621"/>
            <a:ext cx="4775632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FUTURE EXCITING opportunities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772342" y="4488717"/>
            <a:ext cx="2857616" cy="2209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the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EDEN PROJECT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is expected to bring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2000 jobs 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 the area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3182643" y="7964216"/>
            <a:ext cx="2402033" cy="1368158"/>
            <a:chOff x="0" y="0"/>
            <a:chExt cx="3202710" cy="182421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202710" cy="1725445"/>
            </a:xfrm>
            <a:custGeom>
              <a:avLst/>
              <a:gdLst/>
              <a:ahLst/>
              <a:cxnLst/>
              <a:rect r="r" b="b" t="t" l="l"/>
              <a:pathLst>
                <a:path h="1725445" w="3202710">
                  <a:moveTo>
                    <a:pt x="0" y="0"/>
                  </a:moveTo>
                  <a:lnTo>
                    <a:pt x="3202710" y="0"/>
                  </a:lnTo>
                  <a:lnTo>
                    <a:pt x="3202710" y="1725445"/>
                  </a:lnTo>
                  <a:lnTo>
                    <a:pt x="0" y="1725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250827" y="151055"/>
              <a:ext cx="2701056" cy="11924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95"/>
                </a:lnSpc>
              </a:pPr>
              <a:r>
                <a:rPr lang="en-US" sz="63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ECOLOGY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831791" y="1236627"/>
              <a:ext cx="1458317" cy="587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87"/>
                </a:lnSpc>
              </a:pPr>
              <a:r>
                <a:rPr lang="en-US" sz="31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300 JOBS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8604790" y="1085079"/>
            <a:ext cx="2194278" cy="1300650"/>
            <a:chOff x="0" y="0"/>
            <a:chExt cx="2925704" cy="173420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52600"/>
              <a:ext cx="2925704" cy="1587006"/>
            </a:xfrm>
            <a:custGeom>
              <a:avLst/>
              <a:gdLst/>
              <a:ahLst/>
              <a:cxnLst/>
              <a:rect r="r" b="b" t="t" l="l"/>
              <a:pathLst>
                <a:path h="1587006" w="2925704">
                  <a:moveTo>
                    <a:pt x="0" y="0"/>
                  </a:moveTo>
                  <a:lnTo>
                    <a:pt x="2925704" y="0"/>
                  </a:lnTo>
                  <a:lnTo>
                    <a:pt x="2925704" y="1587006"/>
                  </a:lnTo>
                  <a:lnTo>
                    <a:pt x="0" y="1587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95104" y="95250"/>
              <a:ext cx="2735496" cy="11924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95"/>
                </a:lnSpc>
              </a:pPr>
              <a:r>
                <a:rPr lang="en-US" sz="6377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TOURISM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761947" y="1161771"/>
              <a:ext cx="1320998" cy="5724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9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750 JOBS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444232" y="4772251"/>
            <a:ext cx="3364740" cy="1322285"/>
            <a:chOff x="0" y="0"/>
            <a:chExt cx="4486320" cy="176304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486320" cy="1689653"/>
            </a:xfrm>
            <a:custGeom>
              <a:avLst/>
              <a:gdLst/>
              <a:ahLst/>
              <a:cxnLst/>
              <a:rect r="r" b="b" t="t" l="l"/>
              <a:pathLst>
                <a:path h="1689653" w="4486320">
                  <a:moveTo>
                    <a:pt x="0" y="0"/>
                  </a:moveTo>
                  <a:lnTo>
                    <a:pt x="4486320" y="0"/>
                  </a:lnTo>
                  <a:lnTo>
                    <a:pt x="4486320" y="1689653"/>
                  </a:lnTo>
                  <a:lnTo>
                    <a:pt x="0" y="1689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113816" y="137133"/>
              <a:ext cx="4258688" cy="11726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58"/>
                </a:lnSpc>
              </a:pPr>
              <a:r>
                <a:rPr lang="en-US" sz="6232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SUPPLY CHAIN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578761" y="1242260"/>
              <a:ext cx="1258909" cy="5207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83"/>
                </a:lnSpc>
              </a:pPr>
              <a:r>
                <a:rPr lang="en-US" sz="2748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950 JOBS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81575" y="-749333"/>
            <a:ext cx="20633307" cy="10796608"/>
          </a:xfrm>
          <a:custGeom>
            <a:avLst/>
            <a:gdLst/>
            <a:ahLst/>
            <a:cxnLst/>
            <a:rect r="r" b="b" t="t" l="l"/>
            <a:pathLst>
              <a:path h="10796608" w="20633307">
                <a:moveTo>
                  <a:pt x="0" y="0"/>
                </a:moveTo>
                <a:lnTo>
                  <a:pt x="20633308" y="0"/>
                </a:lnTo>
                <a:lnTo>
                  <a:pt x="20633308" y="10796609"/>
                </a:lnTo>
                <a:lnTo>
                  <a:pt x="0" y="10796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35963" y="429521"/>
            <a:ext cx="16616074" cy="9427958"/>
          </a:xfrm>
          <a:custGeom>
            <a:avLst/>
            <a:gdLst/>
            <a:ahLst/>
            <a:cxnLst/>
            <a:rect r="r" b="b" t="t" l="l"/>
            <a:pathLst>
              <a:path h="9427958" w="16616074">
                <a:moveTo>
                  <a:pt x="0" y="0"/>
                </a:moveTo>
                <a:lnTo>
                  <a:pt x="16616074" y="0"/>
                </a:lnTo>
                <a:lnTo>
                  <a:pt x="16616074" y="9427958"/>
                </a:lnTo>
                <a:lnTo>
                  <a:pt x="0" y="9427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41178" y="2218954"/>
            <a:ext cx="4040566" cy="841352"/>
            <a:chOff x="0" y="0"/>
            <a:chExt cx="1100504" cy="22915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00504" cy="229154"/>
            </a:xfrm>
            <a:custGeom>
              <a:avLst/>
              <a:gdLst/>
              <a:ahLst/>
              <a:cxnLst/>
              <a:rect r="r" b="b" t="t" l="l"/>
              <a:pathLst>
                <a:path h="229154" w="1100504">
                  <a:moveTo>
                    <a:pt x="0" y="0"/>
                  </a:moveTo>
                  <a:lnTo>
                    <a:pt x="1100504" y="0"/>
                  </a:lnTo>
                  <a:lnTo>
                    <a:pt x="1100504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33350"/>
              <a:ext cx="1100504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coming to lancashire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744589" y="1028700"/>
            <a:ext cx="8798822" cy="8229600"/>
          </a:xfrm>
          <a:custGeom>
            <a:avLst/>
            <a:gdLst/>
            <a:ahLst/>
            <a:cxnLst/>
            <a:rect r="r" b="b" t="t" l="l"/>
            <a:pathLst>
              <a:path h="8229600" w="8798822">
                <a:moveTo>
                  <a:pt x="0" y="0"/>
                </a:moveTo>
                <a:lnTo>
                  <a:pt x="8798822" y="0"/>
                </a:lnTo>
                <a:lnTo>
                  <a:pt x="8798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878823" y="4349002"/>
            <a:ext cx="1450781" cy="1519865"/>
          </a:xfrm>
          <a:custGeom>
            <a:avLst/>
            <a:gdLst/>
            <a:ahLst/>
            <a:cxnLst/>
            <a:rect r="r" b="b" t="t" l="l"/>
            <a:pathLst>
              <a:path h="1519865" w="1450781">
                <a:moveTo>
                  <a:pt x="0" y="0"/>
                </a:moveTo>
                <a:lnTo>
                  <a:pt x="1450781" y="0"/>
                </a:lnTo>
                <a:lnTo>
                  <a:pt x="1450781" y="1519865"/>
                </a:lnTo>
                <a:lnTo>
                  <a:pt x="0" y="15198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06211" y="7579815"/>
            <a:ext cx="2021533" cy="1490009"/>
          </a:xfrm>
          <a:custGeom>
            <a:avLst/>
            <a:gdLst/>
            <a:ahLst/>
            <a:cxnLst/>
            <a:rect r="r" b="b" t="t" l="l"/>
            <a:pathLst>
              <a:path h="1490009" w="2021533">
                <a:moveTo>
                  <a:pt x="0" y="0"/>
                </a:moveTo>
                <a:lnTo>
                  <a:pt x="2021533" y="0"/>
                </a:lnTo>
                <a:lnTo>
                  <a:pt x="2021533" y="1490010"/>
                </a:lnTo>
                <a:lnTo>
                  <a:pt x="0" y="14900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662462" y="5063151"/>
            <a:ext cx="1904554" cy="3118076"/>
          </a:xfrm>
          <a:custGeom>
            <a:avLst/>
            <a:gdLst/>
            <a:ahLst/>
            <a:cxnLst/>
            <a:rect r="r" b="b" t="t" l="l"/>
            <a:pathLst>
              <a:path h="3118076" w="1904554">
                <a:moveTo>
                  <a:pt x="0" y="0"/>
                </a:moveTo>
                <a:lnTo>
                  <a:pt x="1904554" y="0"/>
                </a:lnTo>
                <a:lnTo>
                  <a:pt x="1904554" y="3118076"/>
                </a:lnTo>
                <a:lnTo>
                  <a:pt x="0" y="3118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333885" y="429521"/>
            <a:ext cx="2233132" cy="2210110"/>
          </a:xfrm>
          <a:custGeom>
            <a:avLst/>
            <a:gdLst/>
            <a:ahLst/>
            <a:cxnLst/>
            <a:rect r="r" b="b" t="t" l="l"/>
            <a:pathLst>
              <a:path h="2210110" w="2233132">
                <a:moveTo>
                  <a:pt x="0" y="0"/>
                </a:moveTo>
                <a:lnTo>
                  <a:pt x="2233131" y="0"/>
                </a:lnTo>
                <a:lnTo>
                  <a:pt x="2233131" y="2210109"/>
                </a:lnTo>
                <a:lnTo>
                  <a:pt x="0" y="2210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684681" y="6099698"/>
            <a:ext cx="2723817" cy="1189762"/>
            <a:chOff x="0" y="0"/>
            <a:chExt cx="741869" cy="32404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41869" cy="324048"/>
            </a:xfrm>
            <a:custGeom>
              <a:avLst/>
              <a:gdLst/>
              <a:ahLst/>
              <a:cxnLst/>
              <a:rect r="r" b="b" t="t" l="l"/>
              <a:pathLst>
                <a:path h="324048" w="741869">
                  <a:moveTo>
                    <a:pt x="0" y="0"/>
                  </a:moveTo>
                  <a:lnTo>
                    <a:pt x="741869" y="0"/>
                  </a:lnTo>
                  <a:lnTo>
                    <a:pt x="741869" y="324048"/>
                  </a:lnTo>
                  <a:lnTo>
                    <a:pt x="0" y="324048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76200"/>
              <a:ext cx="741869" cy="24784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hydrogen</a:t>
              </a:r>
            </a:p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energy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987024" y="8036450"/>
            <a:ext cx="3193411" cy="1189762"/>
            <a:chOff x="0" y="0"/>
            <a:chExt cx="869770" cy="32404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69770" cy="324048"/>
            </a:xfrm>
            <a:custGeom>
              <a:avLst/>
              <a:gdLst/>
              <a:ahLst/>
              <a:cxnLst/>
              <a:rect r="r" b="b" t="t" l="l"/>
              <a:pathLst>
                <a:path h="324048" w="869770">
                  <a:moveTo>
                    <a:pt x="0" y="0"/>
                  </a:moveTo>
                  <a:lnTo>
                    <a:pt x="869770" y="0"/>
                  </a:lnTo>
                  <a:lnTo>
                    <a:pt x="869770" y="324048"/>
                  </a:lnTo>
                  <a:lnTo>
                    <a:pt x="0" y="324048"/>
                  </a:lnTo>
                  <a:close/>
                </a:path>
              </a:pathLst>
            </a:custGeom>
            <a:solidFill>
              <a:srgbClr val="37B97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76200"/>
              <a:ext cx="869770" cy="24784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electric vehicle</a:t>
              </a:r>
            </a:p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Infrastructure 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225354" y="8874772"/>
            <a:ext cx="2874217" cy="703987"/>
            <a:chOff x="0" y="0"/>
            <a:chExt cx="782833" cy="19174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82833" cy="191741"/>
            </a:xfrm>
            <a:custGeom>
              <a:avLst/>
              <a:gdLst/>
              <a:ahLst/>
              <a:cxnLst/>
              <a:rect r="r" b="b" t="t" l="l"/>
              <a:pathLst>
                <a:path h="191741" w="782833">
                  <a:moveTo>
                    <a:pt x="0" y="0"/>
                  </a:moveTo>
                  <a:lnTo>
                    <a:pt x="782833" y="0"/>
                  </a:lnTo>
                  <a:lnTo>
                    <a:pt x="782833" y="191741"/>
                  </a:lnTo>
                  <a:lnTo>
                    <a:pt x="0" y="191741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76200"/>
              <a:ext cx="782833" cy="1155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offshore wind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995559" y="2632739"/>
            <a:ext cx="1666903" cy="717769"/>
            <a:chOff x="0" y="0"/>
            <a:chExt cx="454004" cy="19549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54004" cy="195494"/>
            </a:xfrm>
            <a:custGeom>
              <a:avLst/>
              <a:gdLst/>
              <a:ahLst/>
              <a:cxnLst/>
              <a:rect r="r" b="b" t="t" l="l"/>
              <a:pathLst>
                <a:path h="195494" w="454004">
                  <a:moveTo>
                    <a:pt x="0" y="0"/>
                  </a:moveTo>
                  <a:lnTo>
                    <a:pt x="454004" y="0"/>
                  </a:lnTo>
                  <a:lnTo>
                    <a:pt x="454004" y="195494"/>
                  </a:lnTo>
                  <a:lnTo>
                    <a:pt x="0" y="195494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76200"/>
              <a:ext cx="454004" cy="11929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nuclear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3236994" y="5452118"/>
            <a:ext cx="5772495" cy="1166161"/>
          </a:xfrm>
          <a:custGeom>
            <a:avLst/>
            <a:gdLst/>
            <a:ahLst/>
            <a:cxnLst/>
            <a:rect r="r" b="b" t="t" l="l"/>
            <a:pathLst>
              <a:path h="1166161" w="5772495">
                <a:moveTo>
                  <a:pt x="0" y="0"/>
                </a:moveTo>
                <a:lnTo>
                  <a:pt x="5772495" y="0"/>
                </a:lnTo>
                <a:lnTo>
                  <a:pt x="5772495" y="1166161"/>
                </a:lnTo>
                <a:lnTo>
                  <a:pt x="0" y="11661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6123241" y="5108935"/>
            <a:ext cx="4076924" cy="3505976"/>
          </a:xfrm>
          <a:custGeom>
            <a:avLst/>
            <a:gdLst/>
            <a:ahLst/>
            <a:cxnLst/>
            <a:rect r="r" b="b" t="t" l="l"/>
            <a:pathLst>
              <a:path h="3505976" w="4076924">
                <a:moveTo>
                  <a:pt x="0" y="0"/>
                </a:moveTo>
                <a:lnTo>
                  <a:pt x="4076924" y="0"/>
                </a:lnTo>
                <a:lnTo>
                  <a:pt x="4076924" y="3505976"/>
                </a:lnTo>
                <a:lnTo>
                  <a:pt x="0" y="35059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844367" y="2991624"/>
            <a:ext cx="3247767" cy="1627500"/>
          </a:xfrm>
          <a:custGeom>
            <a:avLst/>
            <a:gdLst/>
            <a:ahLst/>
            <a:cxnLst/>
            <a:rect r="r" b="b" t="t" l="l"/>
            <a:pathLst>
              <a:path h="1627500" w="3247767">
                <a:moveTo>
                  <a:pt x="0" y="0"/>
                </a:moveTo>
                <a:lnTo>
                  <a:pt x="3247767" y="0"/>
                </a:lnTo>
                <a:lnTo>
                  <a:pt x="3247767" y="1627500"/>
                </a:lnTo>
                <a:lnTo>
                  <a:pt x="0" y="16275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296568" y="6262591"/>
            <a:ext cx="6245851" cy="2660789"/>
          </a:xfrm>
          <a:custGeom>
            <a:avLst/>
            <a:gdLst/>
            <a:ahLst/>
            <a:cxnLst/>
            <a:rect r="r" b="b" t="t" l="l"/>
            <a:pathLst>
              <a:path h="2660789" w="6245851">
                <a:moveTo>
                  <a:pt x="0" y="0"/>
                </a:moveTo>
                <a:lnTo>
                  <a:pt x="6245851" y="0"/>
                </a:lnTo>
                <a:lnTo>
                  <a:pt x="6245851" y="2660789"/>
                </a:lnTo>
                <a:lnTo>
                  <a:pt x="0" y="2660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441178" y="1060616"/>
            <a:ext cx="6125140" cy="1196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00A7B0"/>
                </a:solidFill>
                <a:latin typeface="Zuume Cut 2"/>
                <a:ea typeface="Zuume Cut 2"/>
                <a:cs typeface="Zuume Cut 2"/>
                <a:sym typeface="Zuume Cut 2"/>
              </a:rPr>
              <a:t> Green jobs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39928" y="467621"/>
            <a:ext cx="4775632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FUTURE EXCITING opportunities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175893" y="3893785"/>
            <a:ext cx="2241352" cy="2882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By 2034,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Lancashire is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predicted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 have 28,000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green jobs</a:t>
            </a:r>
          </a:p>
          <a:p>
            <a:pPr algn="ctr">
              <a:lnSpc>
                <a:spcPts val="3696"/>
              </a:lnSpc>
            </a:pP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17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1107" y="0"/>
            <a:ext cx="16578193" cy="8713947"/>
          </a:xfrm>
          <a:custGeom>
            <a:avLst/>
            <a:gdLst/>
            <a:ahLst/>
            <a:cxnLst/>
            <a:rect r="r" b="b" t="t" l="l"/>
            <a:pathLst>
              <a:path h="8713947" w="16578193">
                <a:moveTo>
                  <a:pt x="0" y="0"/>
                </a:moveTo>
                <a:lnTo>
                  <a:pt x="16578193" y="0"/>
                </a:lnTo>
                <a:lnTo>
                  <a:pt x="16578193" y="8713947"/>
                </a:lnTo>
                <a:lnTo>
                  <a:pt x="0" y="8713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54515" y="1157762"/>
            <a:ext cx="15695285" cy="8843488"/>
          </a:xfrm>
          <a:custGeom>
            <a:avLst/>
            <a:gdLst/>
            <a:ahLst/>
            <a:cxnLst/>
            <a:rect r="r" b="b" t="t" l="l"/>
            <a:pathLst>
              <a:path h="8843488" w="15695285">
                <a:moveTo>
                  <a:pt x="0" y="0"/>
                </a:moveTo>
                <a:lnTo>
                  <a:pt x="15695285" y="0"/>
                </a:lnTo>
                <a:lnTo>
                  <a:pt x="15695285" y="8843488"/>
                </a:lnTo>
                <a:lnTo>
                  <a:pt x="0" y="884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199659" y="5858857"/>
            <a:ext cx="5888682" cy="5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WORLDS OF opportunity - ALL IN Lancashire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803085" y="591429"/>
            <a:ext cx="8648600" cy="10221940"/>
          </a:xfrm>
          <a:custGeom>
            <a:avLst/>
            <a:gdLst/>
            <a:ahLst/>
            <a:cxnLst/>
            <a:rect r="r" b="b" t="t" l="l"/>
            <a:pathLst>
              <a:path h="10221940" w="8648600">
                <a:moveTo>
                  <a:pt x="0" y="0"/>
                </a:moveTo>
                <a:lnTo>
                  <a:pt x="8648600" y="0"/>
                </a:lnTo>
                <a:lnTo>
                  <a:pt x="8648600" y="10221940"/>
                </a:lnTo>
                <a:lnTo>
                  <a:pt x="0" y="10221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3210" y="114296"/>
            <a:ext cx="17657055" cy="10015597"/>
          </a:xfrm>
          <a:custGeom>
            <a:avLst/>
            <a:gdLst/>
            <a:ahLst/>
            <a:cxnLst/>
            <a:rect r="r" b="b" t="t" l="l"/>
            <a:pathLst>
              <a:path h="10015597" w="17657055">
                <a:moveTo>
                  <a:pt x="0" y="0"/>
                </a:moveTo>
                <a:lnTo>
                  <a:pt x="17657054" y="0"/>
                </a:lnTo>
                <a:lnTo>
                  <a:pt x="17657054" y="10015597"/>
                </a:lnTo>
                <a:lnTo>
                  <a:pt x="0" y="10015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289000">
            <a:off x="3898527" y="6043681"/>
            <a:ext cx="2482870" cy="3263566"/>
          </a:xfrm>
          <a:custGeom>
            <a:avLst/>
            <a:gdLst/>
            <a:ahLst/>
            <a:cxnLst/>
            <a:rect r="r" b="b" t="t" l="l"/>
            <a:pathLst>
              <a:path h="3263566" w="2482870">
                <a:moveTo>
                  <a:pt x="0" y="0"/>
                </a:moveTo>
                <a:lnTo>
                  <a:pt x="2482870" y="0"/>
                </a:lnTo>
                <a:lnTo>
                  <a:pt x="2482870" y="3263566"/>
                </a:lnTo>
                <a:lnTo>
                  <a:pt x="0" y="3263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1" y="1002932"/>
            <a:ext cx="7838448" cy="2480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01"/>
              </a:lnSpc>
            </a:pPr>
            <a:r>
              <a:rPr lang="en-US" sz="1047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YOUR TRAVEL</a:t>
            </a:r>
          </a:p>
          <a:p>
            <a:pPr algn="l">
              <a:lnSpc>
                <a:spcPts val="8901"/>
              </a:lnSpc>
            </a:pPr>
            <a:r>
              <a:rPr lang="en-US" sz="1047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 WORK AREA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20" y="4018002"/>
            <a:ext cx="3545311" cy="1036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74"/>
              </a:lnSpc>
            </a:pPr>
            <a:r>
              <a:rPr lang="en-US" sz="5696">
                <a:solidFill>
                  <a:srgbClr val="FFFFFF"/>
                </a:solidFill>
                <a:latin typeface="Zuume Cut 3"/>
                <a:ea typeface="Zuume Cut 3"/>
                <a:cs typeface="Zuume Cut 3"/>
                <a:sym typeface="Zuume Cut 3"/>
              </a:rPr>
              <a:t>CATCHY, RIGHT?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681" y="3458210"/>
            <a:ext cx="7437270" cy="739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3"/>
              </a:lnSpc>
            </a:pPr>
            <a:r>
              <a:rPr lang="en-US" sz="5379">
                <a:solidFill>
                  <a:srgbClr val="F5BA48"/>
                </a:solidFill>
                <a:latin typeface="Zuume Cut 1"/>
                <a:ea typeface="Zuume Cut 1"/>
                <a:cs typeface="Zuume Cut 1"/>
                <a:sym typeface="Zuume Cut 1"/>
              </a:rPr>
              <a:t>PRESTON, CHORLEY AND SOUTH RIBBLE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652785">
            <a:off x="4990765" y="5246783"/>
            <a:ext cx="6810979" cy="1995256"/>
          </a:xfrm>
          <a:custGeom>
            <a:avLst/>
            <a:gdLst/>
            <a:ahLst/>
            <a:cxnLst/>
            <a:rect r="r" b="b" t="t" l="l"/>
            <a:pathLst>
              <a:path h="1995256" w="6810979">
                <a:moveTo>
                  <a:pt x="0" y="0"/>
                </a:moveTo>
                <a:lnTo>
                  <a:pt x="6810979" y="0"/>
                </a:lnTo>
                <a:lnTo>
                  <a:pt x="6810979" y="1995256"/>
                </a:lnTo>
                <a:lnTo>
                  <a:pt x="0" y="19952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756" t="0" r="0" b="-12157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5882" y="36670"/>
            <a:ext cx="16342617" cy="9221630"/>
          </a:xfrm>
          <a:custGeom>
            <a:avLst/>
            <a:gdLst/>
            <a:ahLst/>
            <a:cxnLst/>
            <a:rect r="r" b="b" t="t" l="l"/>
            <a:pathLst>
              <a:path h="9221630" w="16342617">
                <a:moveTo>
                  <a:pt x="0" y="0"/>
                </a:moveTo>
                <a:lnTo>
                  <a:pt x="16342617" y="0"/>
                </a:lnTo>
                <a:lnTo>
                  <a:pt x="16342617" y="9221630"/>
                </a:lnTo>
                <a:lnTo>
                  <a:pt x="0" y="922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997360" y="2809132"/>
            <a:ext cx="8056889" cy="7908704"/>
            <a:chOff x="0" y="0"/>
            <a:chExt cx="10742518" cy="1054493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5209537"/>
              <a:ext cx="10742518" cy="4390742"/>
            </a:xfrm>
            <a:custGeom>
              <a:avLst/>
              <a:gdLst/>
              <a:ahLst/>
              <a:cxnLst/>
              <a:rect r="r" b="b" t="t" l="l"/>
              <a:pathLst>
                <a:path h="4390742" w="10742518">
                  <a:moveTo>
                    <a:pt x="0" y="0"/>
                  </a:moveTo>
                  <a:lnTo>
                    <a:pt x="10742518" y="0"/>
                  </a:lnTo>
                  <a:lnTo>
                    <a:pt x="10742518" y="4390743"/>
                  </a:lnTo>
                  <a:lnTo>
                    <a:pt x="0" y="4390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977097" y="0"/>
              <a:ext cx="4153312" cy="10544939"/>
            </a:xfrm>
            <a:custGeom>
              <a:avLst/>
              <a:gdLst/>
              <a:ahLst/>
              <a:cxnLst/>
              <a:rect r="r" b="b" t="t" l="l"/>
              <a:pathLst>
                <a:path h="10544939" w="4153312">
                  <a:moveTo>
                    <a:pt x="0" y="0"/>
                  </a:moveTo>
                  <a:lnTo>
                    <a:pt x="4153312" y="0"/>
                  </a:lnTo>
                  <a:lnTo>
                    <a:pt x="4153312" y="10544939"/>
                  </a:lnTo>
                  <a:lnTo>
                    <a:pt x="0" y="10544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499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4313032" y="276645"/>
              <a:ext cx="1643200" cy="2680301"/>
            </a:xfrm>
            <a:custGeom>
              <a:avLst/>
              <a:gdLst/>
              <a:ahLst/>
              <a:cxnLst/>
              <a:rect r="r" b="b" t="t" l="l"/>
              <a:pathLst>
                <a:path h="2680301" w="1643200">
                  <a:moveTo>
                    <a:pt x="0" y="0"/>
                  </a:moveTo>
                  <a:lnTo>
                    <a:pt x="1643200" y="0"/>
                  </a:lnTo>
                  <a:lnTo>
                    <a:pt x="1643200" y="2680301"/>
                  </a:lnTo>
                  <a:lnTo>
                    <a:pt x="0" y="2680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643215" y="5618325"/>
              <a:ext cx="2969958" cy="19186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OF PEOPLE</a:t>
              </a:r>
            </a:p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WHO LIVE HERE,</a:t>
              </a:r>
            </a:p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WORK HERE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3709804" y="3553217"/>
              <a:ext cx="2687897" cy="2376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124"/>
                </a:lnSpc>
              </a:pPr>
              <a:r>
                <a:rPr lang="en-US" sz="12371">
                  <a:solidFill>
                    <a:srgbClr val="FFFFFF"/>
                  </a:solidFill>
                  <a:latin typeface="Zuume 2"/>
                  <a:ea typeface="Zuume 2"/>
                  <a:cs typeface="Zuume 2"/>
                  <a:sym typeface="Zuume 2"/>
                </a:rPr>
                <a:t>70%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-762000" y="1552511"/>
            <a:ext cx="2425537" cy="939896"/>
          </a:xfrm>
          <a:custGeom>
            <a:avLst/>
            <a:gdLst/>
            <a:ahLst/>
            <a:cxnLst/>
            <a:rect r="r" b="b" t="t" l="l"/>
            <a:pathLst>
              <a:path h="939896" w="2425537">
                <a:moveTo>
                  <a:pt x="0" y="0"/>
                </a:moveTo>
                <a:lnTo>
                  <a:pt x="2425537" y="0"/>
                </a:lnTo>
                <a:lnTo>
                  <a:pt x="2425537" y="939896"/>
                </a:lnTo>
                <a:lnTo>
                  <a:pt x="0" y="939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039222" y="1869012"/>
            <a:ext cx="2484795" cy="948261"/>
          </a:xfrm>
          <a:custGeom>
            <a:avLst/>
            <a:gdLst/>
            <a:ahLst/>
            <a:cxnLst/>
            <a:rect r="r" b="b" t="t" l="l"/>
            <a:pathLst>
              <a:path h="948261" w="2484795">
                <a:moveTo>
                  <a:pt x="0" y="0"/>
                </a:moveTo>
                <a:lnTo>
                  <a:pt x="2484795" y="0"/>
                </a:lnTo>
                <a:lnTo>
                  <a:pt x="2484795" y="948261"/>
                </a:lnTo>
                <a:lnTo>
                  <a:pt x="0" y="9482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811922" y="2124011"/>
            <a:ext cx="5595029" cy="7726946"/>
          </a:xfrm>
          <a:custGeom>
            <a:avLst/>
            <a:gdLst/>
            <a:ahLst/>
            <a:cxnLst/>
            <a:rect r="r" b="b" t="t" l="l"/>
            <a:pathLst>
              <a:path h="7726946" w="5595029">
                <a:moveTo>
                  <a:pt x="0" y="0"/>
                </a:moveTo>
                <a:lnTo>
                  <a:pt x="5595030" y="0"/>
                </a:lnTo>
                <a:lnTo>
                  <a:pt x="5595030" y="7726946"/>
                </a:lnTo>
                <a:lnTo>
                  <a:pt x="0" y="77269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415813" y="4409109"/>
            <a:ext cx="4103606" cy="3973174"/>
          </a:xfrm>
          <a:custGeom>
            <a:avLst/>
            <a:gdLst/>
            <a:ahLst/>
            <a:cxnLst/>
            <a:rect r="r" b="b" t="t" l="l"/>
            <a:pathLst>
              <a:path h="3973174" w="4103606">
                <a:moveTo>
                  <a:pt x="0" y="0"/>
                </a:moveTo>
                <a:lnTo>
                  <a:pt x="4103606" y="0"/>
                </a:lnTo>
                <a:lnTo>
                  <a:pt x="4103606" y="3973173"/>
                </a:lnTo>
                <a:lnTo>
                  <a:pt x="0" y="39731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00607" y="2777036"/>
            <a:ext cx="2570977" cy="91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ROYAL PRESTON</a:t>
            </a:r>
          </a:p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HOSPITAL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740463" y="2763961"/>
            <a:ext cx="2570977" cy="91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SAMLESBURY</a:t>
            </a:r>
          </a:p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AERODROME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-264019" y="4797784"/>
            <a:ext cx="4338228" cy="91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LANCASHIRE AND LEYLAND</a:t>
            </a:r>
          </a:p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BUSINESS PARKS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07845" y="8297009"/>
            <a:ext cx="3585001" cy="91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MATRIX industrial PARK</a:t>
            </a:r>
          </a:p>
          <a:p>
            <a:pPr algn="ctr">
              <a:lnSpc>
                <a:spcPts val="3347"/>
              </a:lnSpc>
            </a:pPr>
            <a:r>
              <a:rPr lang="en-US" sz="356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&amp; BUCKSHAW VILLAGE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809845" y="634133"/>
            <a:ext cx="14668310" cy="1183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PRESTON, CHORLEY AND SOUTH RIBBLE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" t="-1055" r="-914" b="-105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525" y="223619"/>
            <a:ext cx="18288000" cy="9285988"/>
          </a:xfrm>
          <a:custGeom>
            <a:avLst/>
            <a:gdLst/>
            <a:ahLst/>
            <a:cxnLst/>
            <a:rect r="r" b="b" t="t" l="l"/>
            <a:pathLst>
              <a:path h="9285988" w="18288000">
                <a:moveTo>
                  <a:pt x="0" y="0"/>
                </a:moveTo>
                <a:lnTo>
                  <a:pt x="18288000" y="0"/>
                </a:lnTo>
                <a:lnTo>
                  <a:pt x="18288000" y="9285988"/>
                </a:lnTo>
                <a:lnTo>
                  <a:pt x="0" y="92859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03719" y="2000273"/>
            <a:ext cx="6784646" cy="7892895"/>
          </a:xfrm>
          <a:custGeom>
            <a:avLst/>
            <a:gdLst/>
            <a:ahLst/>
            <a:cxnLst/>
            <a:rect r="r" b="b" t="t" l="l"/>
            <a:pathLst>
              <a:path h="7892895" w="6784646">
                <a:moveTo>
                  <a:pt x="0" y="0"/>
                </a:moveTo>
                <a:lnTo>
                  <a:pt x="6784647" y="0"/>
                </a:lnTo>
                <a:lnTo>
                  <a:pt x="6784647" y="7892895"/>
                </a:lnTo>
                <a:lnTo>
                  <a:pt x="0" y="7892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234171" y="2493686"/>
            <a:ext cx="6180893" cy="7101646"/>
          </a:xfrm>
          <a:custGeom>
            <a:avLst/>
            <a:gdLst/>
            <a:ahLst/>
            <a:cxnLst/>
            <a:rect r="r" b="b" t="t" l="l"/>
            <a:pathLst>
              <a:path h="7101646" w="6180893">
                <a:moveTo>
                  <a:pt x="0" y="0"/>
                </a:moveTo>
                <a:lnTo>
                  <a:pt x="6180893" y="0"/>
                </a:lnTo>
                <a:lnTo>
                  <a:pt x="6180893" y="7101646"/>
                </a:lnTo>
                <a:lnTo>
                  <a:pt x="0" y="71016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228579" y="847769"/>
            <a:ext cx="10186485" cy="136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79"/>
              </a:lnSpc>
            </a:pPr>
            <a:r>
              <a:rPr lang="en-US" sz="10199">
                <a:solidFill>
                  <a:srgbClr val="01242B"/>
                </a:solidFill>
                <a:latin typeface="Zuume Cut 2"/>
                <a:ea typeface="Zuume Cut 2"/>
                <a:cs typeface="Zuume Cut 2"/>
                <a:sym typeface="Zuume Cut 2"/>
              </a:rPr>
              <a:t>EMPLOYERS IN LANCASHIRE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76345" y="6918074"/>
            <a:ext cx="3937757" cy="913437"/>
          </a:xfrm>
          <a:custGeom>
            <a:avLst/>
            <a:gdLst/>
            <a:ahLst/>
            <a:cxnLst/>
            <a:rect r="r" b="b" t="t" l="l"/>
            <a:pathLst>
              <a:path h="913437" w="3937757">
                <a:moveTo>
                  <a:pt x="0" y="0"/>
                </a:moveTo>
                <a:lnTo>
                  <a:pt x="3937757" y="0"/>
                </a:lnTo>
                <a:lnTo>
                  <a:pt x="3937757" y="913437"/>
                </a:lnTo>
                <a:lnTo>
                  <a:pt x="0" y="913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19977" y="8036121"/>
            <a:ext cx="3835313" cy="898291"/>
          </a:xfrm>
          <a:custGeom>
            <a:avLst/>
            <a:gdLst/>
            <a:ahLst/>
            <a:cxnLst/>
            <a:rect r="r" b="b" t="t" l="l"/>
            <a:pathLst>
              <a:path h="898291" w="3835313">
                <a:moveTo>
                  <a:pt x="0" y="0"/>
                </a:moveTo>
                <a:lnTo>
                  <a:pt x="3835312" y="0"/>
                </a:lnTo>
                <a:lnTo>
                  <a:pt x="3835312" y="898291"/>
                </a:lnTo>
                <a:lnTo>
                  <a:pt x="0" y="8982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76345" y="6191416"/>
            <a:ext cx="3937757" cy="832688"/>
          </a:xfrm>
          <a:custGeom>
            <a:avLst/>
            <a:gdLst/>
            <a:ahLst/>
            <a:cxnLst/>
            <a:rect r="r" b="b" t="t" l="l"/>
            <a:pathLst>
              <a:path h="832688" w="3937757">
                <a:moveTo>
                  <a:pt x="0" y="0"/>
                </a:moveTo>
                <a:lnTo>
                  <a:pt x="3937757" y="0"/>
                </a:lnTo>
                <a:lnTo>
                  <a:pt x="3937757" y="832688"/>
                </a:lnTo>
                <a:lnTo>
                  <a:pt x="0" y="8326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6345" y="5253203"/>
            <a:ext cx="3937757" cy="1177428"/>
          </a:xfrm>
          <a:custGeom>
            <a:avLst/>
            <a:gdLst/>
            <a:ahLst/>
            <a:cxnLst/>
            <a:rect r="r" b="b" t="t" l="l"/>
            <a:pathLst>
              <a:path h="1177428" w="3937757">
                <a:moveTo>
                  <a:pt x="0" y="0"/>
                </a:moveTo>
                <a:lnTo>
                  <a:pt x="3937757" y="0"/>
                </a:lnTo>
                <a:lnTo>
                  <a:pt x="3937757" y="1177428"/>
                </a:lnTo>
                <a:lnTo>
                  <a:pt x="0" y="1177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6345" y="4545537"/>
            <a:ext cx="3937757" cy="834337"/>
          </a:xfrm>
          <a:custGeom>
            <a:avLst/>
            <a:gdLst/>
            <a:ahLst/>
            <a:cxnLst/>
            <a:rect r="r" b="b" t="t" l="l"/>
            <a:pathLst>
              <a:path h="834337" w="3937757">
                <a:moveTo>
                  <a:pt x="0" y="0"/>
                </a:moveTo>
                <a:lnTo>
                  <a:pt x="3937757" y="0"/>
                </a:lnTo>
                <a:lnTo>
                  <a:pt x="3937757" y="834336"/>
                </a:lnTo>
                <a:lnTo>
                  <a:pt x="0" y="834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68544" y="3532798"/>
            <a:ext cx="4156161" cy="959724"/>
          </a:xfrm>
          <a:custGeom>
            <a:avLst/>
            <a:gdLst/>
            <a:ahLst/>
            <a:cxnLst/>
            <a:rect r="r" b="b" t="t" l="l"/>
            <a:pathLst>
              <a:path h="959724" w="4156161">
                <a:moveTo>
                  <a:pt x="0" y="0"/>
                </a:moveTo>
                <a:lnTo>
                  <a:pt x="4156161" y="0"/>
                </a:lnTo>
                <a:lnTo>
                  <a:pt x="4156161" y="959724"/>
                </a:lnTo>
                <a:lnTo>
                  <a:pt x="0" y="95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824869" y="2155951"/>
            <a:ext cx="3689233" cy="1276741"/>
          </a:xfrm>
          <a:custGeom>
            <a:avLst/>
            <a:gdLst/>
            <a:ahLst/>
            <a:cxnLst/>
            <a:rect r="r" b="b" t="t" l="l"/>
            <a:pathLst>
              <a:path h="1276741" w="3689233">
                <a:moveTo>
                  <a:pt x="0" y="0"/>
                </a:moveTo>
                <a:lnTo>
                  <a:pt x="3689233" y="0"/>
                </a:lnTo>
                <a:lnTo>
                  <a:pt x="3689233" y="1276741"/>
                </a:lnTo>
                <a:lnTo>
                  <a:pt x="0" y="12767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551068" y="2967372"/>
            <a:ext cx="2532631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advanced manufacturing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103699" y="4691981"/>
            <a:ext cx="1427369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01242B"/>
                </a:solidFill>
                <a:latin typeface="Zuume Cut 1"/>
                <a:ea typeface="Zuume Cut 1"/>
                <a:cs typeface="Zuume Cut 1"/>
                <a:sym typeface="Zuume Cut 1"/>
              </a:rPr>
              <a:t>Construction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746266" y="3865268"/>
            <a:ext cx="2142236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food and agriculture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634159" y="5577881"/>
            <a:ext cx="2366450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01242B"/>
                </a:solidFill>
                <a:latin typeface="Zuume Cut 1"/>
                <a:ea typeface="Zuume Cut 1"/>
                <a:cs typeface="Zuume Cut 1"/>
                <a:sym typeface="Zuume Cut 1"/>
              </a:rPr>
              <a:t>ENERGY AND LOW CARBON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726049" y="6439484"/>
            <a:ext cx="2251453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HEALTH AND SOCIAL CARE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843163" y="7256833"/>
            <a:ext cx="1948442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CREATIVE AND DIGITAL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787847" y="8136796"/>
            <a:ext cx="2059074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TOURISM AND CULTURE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7149956" y="3242894"/>
            <a:ext cx="8410111" cy="5354735"/>
            <a:chOff x="0" y="0"/>
            <a:chExt cx="11213482" cy="713964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808202" y="0"/>
              <a:ext cx="2159017" cy="941578"/>
            </a:xfrm>
            <a:custGeom>
              <a:avLst/>
              <a:gdLst/>
              <a:ahLst/>
              <a:cxnLst/>
              <a:rect r="r" b="b" t="t" l="l"/>
              <a:pathLst>
                <a:path h="941578" w="2159017">
                  <a:moveTo>
                    <a:pt x="0" y="0"/>
                  </a:moveTo>
                  <a:lnTo>
                    <a:pt x="2159017" y="0"/>
                  </a:lnTo>
                  <a:lnTo>
                    <a:pt x="2159017" y="941578"/>
                  </a:lnTo>
                  <a:lnTo>
                    <a:pt x="0" y="941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7591" t="-3795" r="0" b="-3795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19725" y="3292792"/>
              <a:ext cx="1461725" cy="869934"/>
            </a:xfrm>
            <a:custGeom>
              <a:avLst/>
              <a:gdLst/>
              <a:ahLst/>
              <a:cxnLst/>
              <a:rect r="r" b="b" t="t" l="l"/>
              <a:pathLst>
                <a:path h="869934" w="1461725">
                  <a:moveTo>
                    <a:pt x="0" y="0"/>
                  </a:moveTo>
                  <a:lnTo>
                    <a:pt x="1461725" y="0"/>
                  </a:lnTo>
                  <a:lnTo>
                    <a:pt x="1461725" y="869934"/>
                  </a:lnTo>
                  <a:lnTo>
                    <a:pt x="0" y="86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5737394" y="3160645"/>
              <a:ext cx="1489697" cy="888914"/>
            </a:xfrm>
            <a:custGeom>
              <a:avLst/>
              <a:gdLst/>
              <a:ahLst/>
              <a:cxnLst/>
              <a:rect r="r" b="b" t="t" l="l"/>
              <a:pathLst>
                <a:path h="888914" w="1489697">
                  <a:moveTo>
                    <a:pt x="0" y="0"/>
                  </a:moveTo>
                  <a:lnTo>
                    <a:pt x="1489697" y="0"/>
                  </a:lnTo>
                  <a:lnTo>
                    <a:pt x="1489697" y="888914"/>
                  </a:lnTo>
                  <a:lnTo>
                    <a:pt x="0" y="888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9012261" y="806502"/>
              <a:ext cx="1349099" cy="1924792"/>
            </a:xfrm>
            <a:custGeom>
              <a:avLst/>
              <a:gdLst/>
              <a:ahLst/>
              <a:cxnLst/>
              <a:rect r="r" b="b" t="t" l="l"/>
              <a:pathLst>
                <a:path h="1924792" w="1349099">
                  <a:moveTo>
                    <a:pt x="0" y="0"/>
                  </a:moveTo>
                  <a:lnTo>
                    <a:pt x="1349099" y="0"/>
                  </a:lnTo>
                  <a:lnTo>
                    <a:pt x="1349099" y="1924791"/>
                  </a:lnTo>
                  <a:lnTo>
                    <a:pt x="0" y="1924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3396516" y="3477687"/>
              <a:ext cx="1401906" cy="975726"/>
            </a:xfrm>
            <a:custGeom>
              <a:avLst/>
              <a:gdLst/>
              <a:ahLst/>
              <a:cxnLst/>
              <a:rect r="r" b="b" t="t" l="l"/>
              <a:pathLst>
                <a:path h="975726" w="1401906">
                  <a:moveTo>
                    <a:pt x="0" y="0"/>
                  </a:moveTo>
                  <a:lnTo>
                    <a:pt x="1401906" y="0"/>
                  </a:lnTo>
                  <a:lnTo>
                    <a:pt x="1401906" y="975726"/>
                  </a:lnTo>
                  <a:lnTo>
                    <a:pt x="0" y="975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5566215" y="4144547"/>
              <a:ext cx="1771746" cy="463746"/>
            </a:xfrm>
            <a:custGeom>
              <a:avLst/>
              <a:gdLst/>
              <a:ahLst/>
              <a:cxnLst/>
              <a:rect r="r" b="b" t="t" l="l"/>
              <a:pathLst>
                <a:path h="463746" w="1771746">
                  <a:moveTo>
                    <a:pt x="0" y="0"/>
                  </a:moveTo>
                  <a:lnTo>
                    <a:pt x="1771746" y="0"/>
                  </a:lnTo>
                  <a:lnTo>
                    <a:pt x="1771746" y="463745"/>
                  </a:lnTo>
                  <a:lnTo>
                    <a:pt x="0" y="4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5566215" y="4917740"/>
              <a:ext cx="1438764" cy="1096958"/>
            </a:xfrm>
            <a:custGeom>
              <a:avLst/>
              <a:gdLst/>
              <a:ahLst/>
              <a:cxnLst/>
              <a:rect r="r" b="b" t="t" l="l"/>
              <a:pathLst>
                <a:path h="1096958" w="1438764">
                  <a:moveTo>
                    <a:pt x="0" y="0"/>
                  </a:moveTo>
                  <a:lnTo>
                    <a:pt x="1438764" y="0"/>
                  </a:lnTo>
                  <a:lnTo>
                    <a:pt x="1438764" y="1096958"/>
                  </a:lnTo>
                  <a:lnTo>
                    <a:pt x="0" y="1096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9012261" y="4094349"/>
              <a:ext cx="2201221" cy="718129"/>
            </a:xfrm>
            <a:custGeom>
              <a:avLst/>
              <a:gdLst/>
              <a:ahLst/>
              <a:cxnLst/>
              <a:rect r="r" b="b" t="t" l="l"/>
              <a:pathLst>
                <a:path h="718129" w="2201221">
                  <a:moveTo>
                    <a:pt x="0" y="0"/>
                  </a:moveTo>
                  <a:lnTo>
                    <a:pt x="2201221" y="0"/>
                  </a:lnTo>
                  <a:lnTo>
                    <a:pt x="2201221" y="718129"/>
                  </a:lnTo>
                  <a:lnTo>
                    <a:pt x="0" y="718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2658725" y="6511678"/>
              <a:ext cx="2627366" cy="627969"/>
            </a:xfrm>
            <a:custGeom>
              <a:avLst/>
              <a:gdLst/>
              <a:ahLst/>
              <a:cxnLst/>
              <a:rect r="r" b="b" t="t" l="l"/>
              <a:pathLst>
                <a:path h="627969" w="2627366">
                  <a:moveTo>
                    <a:pt x="0" y="0"/>
                  </a:moveTo>
                  <a:lnTo>
                    <a:pt x="2627366" y="0"/>
                  </a:lnTo>
                  <a:lnTo>
                    <a:pt x="2627366" y="627969"/>
                  </a:lnTo>
                  <a:lnTo>
                    <a:pt x="0" y="627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8334577" y="4917740"/>
              <a:ext cx="2461141" cy="1490550"/>
            </a:xfrm>
            <a:custGeom>
              <a:avLst/>
              <a:gdLst/>
              <a:ahLst/>
              <a:cxnLst/>
              <a:rect r="r" b="b" t="t" l="l"/>
              <a:pathLst>
                <a:path h="1490550" w="2461141">
                  <a:moveTo>
                    <a:pt x="0" y="0"/>
                  </a:moveTo>
                  <a:lnTo>
                    <a:pt x="2461142" y="0"/>
                  </a:lnTo>
                  <a:lnTo>
                    <a:pt x="2461142" y="1490550"/>
                  </a:lnTo>
                  <a:lnTo>
                    <a:pt x="0" y="1490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0" y="6054596"/>
              <a:ext cx="2494951" cy="771067"/>
            </a:xfrm>
            <a:custGeom>
              <a:avLst/>
              <a:gdLst/>
              <a:ahLst/>
              <a:cxnLst/>
              <a:rect r="r" b="b" t="t" l="l"/>
              <a:pathLst>
                <a:path h="771067" w="2494951">
                  <a:moveTo>
                    <a:pt x="0" y="0"/>
                  </a:moveTo>
                  <a:lnTo>
                    <a:pt x="2494951" y="0"/>
                  </a:lnTo>
                  <a:lnTo>
                    <a:pt x="2494951" y="771066"/>
                  </a:lnTo>
                  <a:lnTo>
                    <a:pt x="0" y="771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850588" y="5442516"/>
              <a:ext cx="2753395" cy="547550"/>
            </a:xfrm>
            <a:custGeom>
              <a:avLst/>
              <a:gdLst/>
              <a:ahLst/>
              <a:cxnLst/>
              <a:rect r="r" b="b" t="t" l="l"/>
              <a:pathLst>
                <a:path h="547550" w="2753395">
                  <a:moveTo>
                    <a:pt x="0" y="0"/>
                  </a:moveTo>
                  <a:lnTo>
                    <a:pt x="2753395" y="0"/>
                  </a:lnTo>
                  <a:lnTo>
                    <a:pt x="2753395" y="547550"/>
                  </a:lnTo>
                  <a:lnTo>
                    <a:pt x="0" y="547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" t="-1055" r="-914" b="-105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68544" y="2155951"/>
            <a:ext cx="4186745" cy="6778461"/>
            <a:chOff x="0" y="0"/>
            <a:chExt cx="5582327" cy="90379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277068" y="6349497"/>
              <a:ext cx="5250343" cy="1217916"/>
            </a:xfrm>
            <a:custGeom>
              <a:avLst/>
              <a:gdLst/>
              <a:ahLst/>
              <a:cxnLst/>
              <a:rect r="r" b="b" t="t" l="l"/>
              <a:pathLst>
                <a:path h="1217916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217916"/>
                  </a:lnTo>
                  <a:lnTo>
                    <a:pt x="0" y="1217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468577" y="7840226"/>
              <a:ext cx="5113750" cy="1197722"/>
            </a:xfrm>
            <a:custGeom>
              <a:avLst/>
              <a:gdLst/>
              <a:ahLst/>
              <a:cxnLst/>
              <a:rect r="r" b="b" t="t" l="l"/>
              <a:pathLst>
                <a:path h="1197722" w="5113750">
                  <a:moveTo>
                    <a:pt x="0" y="0"/>
                  </a:moveTo>
                  <a:lnTo>
                    <a:pt x="5113750" y="0"/>
                  </a:lnTo>
                  <a:lnTo>
                    <a:pt x="5113750" y="1197722"/>
                  </a:lnTo>
                  <a:lnTo>
                    <a:pt x="0" y="1197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77068" y="5380620"/>
              <a:ext cx="5250343" cy="1110250"/>
            </a:xfrm>
            <a:custGeom>
              <a:avLst/>
              <a:gdLst/>
              <a:ahLst/>
              <a:cxnLst/>
              <a:rect r="r" b="b" t="t" l="l"/>
              <a:pathLst>
                <a:path h="1110250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110251"/>
                  </a:lnTo>
                  <a:lnTo>
                    <a:pt x="0" y="111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77068" y="4129669"/>
              <a:ext cx="5250343" cy="1569904"/>
            </a:xfrm>
            <a:custGeom>
              <a:avLst/>
              <a:gdLst/>
              <a:ahLst/>
              <a:cxnLst/>
              <a:rect r="r" b="b" t="t" l="l"/>
              <a:pathLst>
                <a:path h="1569904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569905"/>
                  </a:lnTo>
                  <a:lnTo>
                    <a:pt x="0" y="156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77068" y="3186114"/>
              <a:ext cx="5250343" cy="1112449"/>
            </a:xfrm>
            <a:custGeom>
              <a:avLst/>
              <a:gdLst/>
              <a:ahLst/>
              <a:cxnLst/>
              <a:rect r="r" b="b" t="t" l="l"/>
              <a:pathLst>
                <a:path h="1112449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112449"/>
                  </a:lnTo>
                  <a:lnTo>
                    <a:pt x="0" y="1112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1835795"/>
              <a:ext cx="5541548" cy="1279632"/>
            </a:xfrm>
            <a:custGeom>
              <a:avLst/>
              <a:gdLst/>
              <a:ahLst/>
              <a:cxnLst/>
              <a:rect r="r" b="b" t="t" l="l"/>
              <a:pathLst>
                <a:path h="1279632" w="5541548">
                  <a:moveTo>
                    <a:pt x="0" y="0"/>
                  </a:moveTo>
                  <a:lnTo>
                    <a:pt x="5541548" y="0"/>
                  </a:lnTo>
                  <a:lnTo>
                    <a:pt x="5541548" y="1279633"/>
                  </a:lnTo>
                  <a:lnTo>
                    <a:pt x="0" y="1279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608433" y="0"/>
              <a:ext cx="4918978" cy="1702321"/>
            </a:xfrm>
            <a:custGeom>
              <a:avLst/>
              <a:gdLst/>
              <a:ahLst/>
              <a:cxnLst/>
              <a:rect r="r" b="b" t="t" l="l"/>
              <a:pathLst>
                <a:path h="1702321" w="4918978">
                  <a:moveTo>
                    <a:pt x="0" y="0"/>
                  </a:moveTo>
                  <a:lnTo>
                    <a:pt x="4918978" y="0"/>
                  </a:lnTo>
                  <a:lnTo>
                    <a:pt x="4918978" y="1702321"/>
                  </a:lnTo>
                  <a:lnTo>
                    <a:pt x="0" y="1702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576699" y="1110469"/>
              <a:ext cx="3376842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advanced manufacturing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2313540" y="3409948"/>
              <a:ext cx="1903159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01242B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Construction 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836962" y="2307664"/>
              <a:ext cx="2856315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food and agriculture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1687486" y="4591148"/>
              <a:ext cx="3155267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01242B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ENERGY AND LOW CARBON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810007" y="5739952"/>
              <a:ext cx="3001937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AND SOCIAL CARE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966158" y="6829751"/>
              <a:ext cx="2597923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CREATIVE AND DIGITAL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892404" y="8003035"/>
              <a:ext cx="2745431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TOURISM AND CULTURE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85661" y="339753"/>
            <a:ext cx="18102339" cy="9707051"/>
          </a:xfrm>
          <a:custGeom>
            <a:avLst/>
            <a:gdLst/>
            <a:ahLst/>
            <a:cxnLst/>
            <a:rect r="r" b="b" t="t" l="l"/>
            <a:pathLst>
              <a:path h="9707051" w="18102339">
                <a:moveTo>
                  <a:pt x="0" y="0"/>
                </a:moveTo>
                <a:lnTo>
                  <a:pt x="18102339" y="0"/>
                </a:lnTo>
                <a:lnTo>
                  <a:pt x="18102339" y="9707051"/>
                </a:lnTo>
                <a:lnTo>
                  <a:pt x="0" y="9707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456308" y="1035540"/>
            <a:ext cx="5834646" cy="8911707"/>
          </a:xfrm>
          <a:custGeom>
            <a:avLst/>
            <a:gdLst/>
            <a:ahLst/>
            <a:cxnLst/>
            <a:rect r="r" b="b" t="t" l="l"/>
            <a:pathLst>
              <a:path h="8911707" w="5834646">
                <a:moveTo>
                  <a:pt x="0" y="0"/>
                </a:moveTo>
                <a:lnTo>
                  <a:pt x="5834646" y="0"/>
                </a:lnTo>
                <a:lnTo>
                  <a:pt x="5834646" y="8911707"/>
                </a:lnTo>
                <a:lnTo>
                  <a:pt x="0" y="89117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597580" y="3154953"/>
            <a:ext cx="1992940" cy="1066092"/>
          </a:xfrm>
          <a:custGeom>
            <a:avLst/>
            <a:gdLst/>
            <a:ahLst/>
            <a:cxnLst/>
            <a:rect r="r" b="b" t="t" l="l"/>
            <a:pathLst>
              <a:path h="1066092" w="1992940">
                <a:moveTo>
                  <a:pt x="0" y="0"/>
                </a:moveTo>
                <a:lnTo>
                  <a:pt x="1992939" y="0"/>
                </a:lnTo>
                <a:lnTo>
                  <a:pt x="1992939" y="1066092"/>
                </a:lnTo>
                <a:lnTo>
                  <a:pt x="0" y="10660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326006" y="2354547"/>
            <a:ext cx="873716" cy="1475292"/>
          </a:xfrm>
          <a:custGeom>
            <a:avLst/>
            <a:gdLst/>
            <a:ahLst/>
            <a:cxnLst/>
            <a:rect r="r" b="b" t="t" l="l"/>
            <a:pathLst>
              <a:path h="1475292" w="873716">
                <a:moveTo>
                  <a:pt x="0" y="0"/>
                </a:moveTo>
                <a:lnTo>
                  <a:pt x="873717" y="0"/>
                </a:lnTo>
                <a:lnTo>
                  <a:pt x="873717" y="1475292"/>
                </a:lnTo>
                <a:lnTo>
                  <a:pt x="0" y="147529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514724" y="3687999"/>
            <a:ext cx="2290525" cy="1062012"/>
          </a:xfrm>
          <a:custGeom>
            <a:avLst/>
            <a:gdLst/>
            <a:ahLst/>
            <a:cxnLst/>
            <a:rect r="r" b="b" t="t" l="l"/>
            <a:pathLst>
              <a:path h="1062012" w="2290525">
                <a:moveTo>
                  <a:pt x="0" y="0"/>
                </a:moveTo>
                <a:lnTo>
                  <a:pt x="2290525" y="0"/>
                </a:lnTo>
                <a:lnTo>
                  <a:pt x="2290525" y="1062012"/>
                </a:lnTo>
                <a:lnTo>
                  <a:pt x="0" y="10620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316481" y="5033095"/>
            <a:ext cx="2871338" cy="556688"/>
          </a:xfrm>
          <a:custGeom>
            <a:avLst/>
            <a:gdLst/>
            <a:ahLst/>
            <a:cxnLst/>
            <a:rect r="r" b="b" t="t" l="l"/>
            <a:pathLst>
              <a:path h="556688" w="2871338">
                <a:moveTo>
                  <a:pt x="0" y="0"/>
                </a:moveTo>
                <a:lnTo>
                  <a:pt x="2871338" y="0"/>
                </a:lnTo>
                <a:lnTo>
                  <a:pt x="2871338" y="556688"/>
                </a:lnTo>
                <a:lnTo>
                  <a:pt x="0" y="55668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1272019" y="5033095"/>
            <a:ext cx="2694148" cy="1680931"/>
          </a:xfrm>
          <a:custGeom>
            <a:avLst/>
            <a:gdLst/>
            <a:ahLst/>
            <a:cxnLst/>
            <a:rect r="r" b="b" t="t" l="l"/>
            <a:pathLst>
              <a:path h="1680931" w="2694148">
                <a:moveTo>
                  <a:pt x="0" y="0"/>
                </a:moveTo>
                <a:lnTo>
                  <a:pt x="2694148" y="0"/>
                </a:lnTo>
                <a:lnTo>
                  <a:pt x="2694148" y="1680930"/>
                </a:lnTo>
                <a:lnTo>
                  <a:pt x="0" y="16809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9773900" y="5000249"/>
            <a:ext cx="3364816" cy="873311"/>
          </a:xfrm>
          <a:custGeom>
            <a:avLst/>
            <a:gdLst/>
            <a:ahLst/>
            <a:cxnLst/>
            <a:rect r="r" b="b" t="t" l="l"/>
            <a:pathLst>
              <a:path h="873311" w="3364816">
                <a:moveTo>
                  <a:pt x="0" y="0"/>
                </a:moveTo>
                <a:lnTo>
                  <a:pt x="3364816" y="0"/>
                </a:lnTo>
                <a:lnTo>
                  <a:pt x="3364816" y="873311"/>
                </a:lnTo>
                <a:lnTo>
                  <a:pt x="0" y="87331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6949306" y="2194051"/>
            <a:ext cx="4389388" cy="448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3200">
                <a:solidFill>
                  <a:srgbClr val="000000"/>
                </a:solidFill>
                <a:latin typeface="Zuume Cut 1"/>
                <a:ea typeface="Zuume Cut 1"/>
                <a:cs typeface="Zuume Cut 1"/>
                <a:sym typeface="Zuume Cut 1"/>
              </a:rPr>
              <a:t>PRESTON, CHORLEY AND SOUTH RIBBLE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180838" y="841497"/>
            <a:ext cx="9926324" cy="136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79"/>
              </a:lnSpc>
            </a:pPr>
            <a:r>
              <a:rPr lang="en-US" sz="10199">
                <a:solidFill>
                  <a:srgbClr val="01242B"/>
                </a:solidFill>
                <a:latin typeface="Zuume Cut 2"/>
                <a:ea typeface="Zuume Cut 2"/>
                <a:cs typeface="Zuume Cut 2"/>
                <a:sym typeface="Zuume Cut 2"/>
              </a:rPr>
              <a:t>EMPLOYERS IN YOUR AREA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118"/>
            <a:ext cx="18870955" cy="10596095"/>
          </a:xfrm>
          <a:custGeom>
            <a:avLst/>
            <a:gdLst/>
            <a:ahLst/>
            <a:cxnLst/>
            <a:rect r="r" b="b" t="t" l="l"/>
            <a:pathLst>
              <a:path h="10596095" w="18870955">
                <a:moveTo>
                  <a:pt x="0" y="0"/>
                </a:moveTo>
                <a:lnTo>
                  <a:pt x="18870955" y="0"/>
                </a:lnTo>
                <a:lnTo>
                  <a:pt x="18870955" y="10596095"/>
                </a:lnTo>
                <a:lnTo>
                  <a:pt x="0" y="10596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182804" y="9003396"/>
            <a:ext cx="1255797" cy="695105"/>
            <a:chOff x="0" y="0"/>
            <a:chExt cx="330745" cy="1830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0745" cy="183073"/>
            </a:xfrm>
            <a:custGeom>
              <a:avLst/>
              <a:gdLst/>
              <a:ahLst/>
              <a:cxnLst/>
              <a:rect r="r" b="b" t="t" l="l"/>
              <a:pathLst>
                <a:path h="183073" w="330745">
                  <a:moveTo>
                    <a:pt x="0" y="0"/>
                  </a:moveTo>
                  <a:lnTo>
                    <a:pt x="330745" y="0"/>
                  </a:lnTo>
                  <a:lnTo>
                    <a:pt x="330745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044C5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28575"/>
              <a:ext cx="330745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RETAIL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WHOLESALE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8493015" y="9003396"/>
            <a:ext cx="1490841" cy="695105"/>
            <a:chOff x="0" y="0"/>
            <a:chExt cx="392650" cy="18307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92650" cy="183073"/>
            </a:xfrm>
            <a:custGeom>
              <a:avLst/>
              <a:gdLst/>
              <a:ahLst/>
              <a:cxnLst/>
              <a:rect r="r" b="b" t="t" l="l"/>
              <a:pathLst>
                <a:path h="183073" w="392650">
                  <a:moveTo>
                    <a:pt x="0" y="0"/>
                  </a:moveTo>
                  <a:lnTo>
                    <a:pt x="392650" y="0"/>
                  </a:lnTo>
                  <a:lnTo>
                    <a:pt x="392650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AE48C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28575"/>
              <a:ext cx="392650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PUBLIC ADMIN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&amp; DEFENCE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892762" y="9003396"/>
            <a:ext cx="1333334" cy="695105"/>
            <a:chOff x="0" y="0"/>
            <a:chExt cx="351166" cy="18307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51166" cy="183073"/>
            </a:xfrm>
            <a:custGeom>
              <a:avLst/>
              <a:gdLst/>
              <a:ahLst/>
              <a:cxnLst/>
              <a:rect r="r" b="b" t="t" l="l"/>
              <a:pathLst>
                <a:path h="183073" w="351166">
                  <a:moveTo>
                    <a:pt x="0" y="0"/>
                  </a:moveTo>
                  <a:lnTo>
                    <a:pt x="351166" y="0"/>
                  </a:lnTo>
                  <a:lnTo>
                    <a:pt x="351166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82011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351166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SOCIAL CARE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014565" y="8975985"/>
            <a:ext cx="1333334" cy="695105"/>
            <a:chOff x="0" y="0"/>
            <a:chExt cx="351166" cy="18307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51166" cy="183073"/>
            </a:xfrm>
            <a:custGeom>
              <a:avLst/>
              <a:gdLst/>
              <a:ahLst/>
              <a:cxnLst/>
              <a:rect r="r" b="b" t="t" l="l"/>
              <a:pathLst>
                <a:path h="183073" w="351166">
                  <a:moveTo>
                    <a:pt x="0" y="0"/>
                  </a:moveTo>
                  <a:lnTo>
                    <a:pt x="351166" y="0"/>
                  </a:lnTo>
                  <a:lnTo>
                    <a:pt x="351166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28575"/>
              <a:ext cx="351166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ADMIN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SUPPORT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5300524" y="9082209"/>
            <a:ext cx="1404735" cy="482657"/>
            <a:chOff x="0" y="0"/>
            <a:chExt cx="369971" cy="12711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69971" cy="127119"/>
            </a:xfrm>
            <a:custGeom>
              <a:avLst/>
              <a:gdLst/>
              <a:ahLst/>
              <a:cxnLst/>
              <a:rect r="r" b="b" t="t" l="l"/>
              <a:pathLst>
                <a:path h="127119" w="369971">
                  <a:moveTo>
                    <a:pt x="0" y="0"/>
                  </a:moveTo>
                  <a:lnTo>
                    <a:pt x="369971" y="0"/>
                  </a:lnTo>
                  <a:lnTo>
                    <a:pt x="369971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85725"/>
              <a:ext cx="369971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EDUCATION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277399" y="2309208"/>
            <a:ext cx="2637305" cy="5833893"/>
          </a:xfrm>
          <a:custGeom>
            <a:avLst/>
            <a:gdLst/>
            <a:ahLst/>
            <a:cxnLst/>
            <a:rect r="r" b="b" t="t" l="l"/>
            <a:pathLst>
              <a:path h="5833893" w="2637305">
                <a:moveTo>
                  <a:pt x="0" y="0"/>
                </a:moveTo>
                <a:lnTo>
                  <a:pt x="2637305" y="0"/>
                </a:lnTo>
                <a:lnTo>
                  <a:pt x="2637305" y="5833892"/>
                </a:lnTo>
                <a:lnTo>
                  <a:pt x="0" y="5833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615402" y="2976914"/>
            <a:ext cx="2883517" cy="5065515"/>
          </a:xfrm>
          <a:custGeom>
            <a:avLst/>
            <a:gdLst/>
            <a:ahLst/>
            <a:cxnLst/>
            <a:rect r="r" b="b" t="t" l="l"/>
            <a:pathLst>
              <a:path h="5065515" w="2883517">
                <a:moveTo>
                  <a:pt x="0" y="0"/>
                </a:moveTo>
                <a:lnTo>
                  <a:pt x="2883517" y="0"/>
                </a:lnTo>
                <a:lnTo>
                  <a:pt x="2883517" y="5065514"/>
                </a:lnTo>
                <a:lnTo>
                  <a:pt x="0" y="50655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829074" y="3670599"/>
            <a:ext cx="2687003" cy="4409930"/>
          </a:xfrm>
          <a:custGeom>
            <a:avLst/>
            <a:gdLst/>
            <a:ahLst/>
            <a:cxnLst/>
            <a:rect r="r" b="b" t="t" l="l"/>
            <a:pathLst>
              <a:path h="4409930" w="2687003">
                <a:moveTo>
                  <a:pt x="0" y="0"/>
                </a:moveTo>
                <a:lnTo>
                  <a:pt x="2687002" y="0"/>
                </a:lnTo>
                <a:lnTo>
                  <a:pt x="2687002" y="4409929"/>
                </a:lnTo>
                <a:lnTo>
                  <a:pt x="0" y="44099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287972" y="3497032"/>
            <a:ext cx="2438138" cy="4583497"/>
          </a:xfrm>
          <a:custGeom>
            <a:avLst/>
            <a:gdLst/>
            <a:ahLst/>
            <a:cxnLst/>
            <a:rect r="r" b="b" t="t" l="l"/>
            <a:pathLst>
              <a:path h="4583497" w="2438138">
                <a:moveTo>
                  <a:pt x="0" y="0"/>
                </a:moveTo>
                <a:lnTo>
                  <a:pt x="2438138" y="0"/>
                </a:lnTo>
                <a:lnTo>
                  <a:pt x="2438138" y="4583496"/>
                </a:lnTo>
                <a:lnTo>
                  <a:pt x="0" y="45834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689740" y="4176524"/>
            <a:ext cx="2358776" cy="3865904"/>
          </a:xfrm>
          <a:custGeom>
            <a:avLst/>
            <a:gdLst/>
            <a:ahLst/>
            <a:cxnLst/>
            <a:rect r="r" b="b" t="t" l="l"/>
            <a:pathLst>
              <a:path h="3865904" w="2358776">
                <a:moveTo>
                  <a:pt x="0" y="0"/>
                </a:moveTo>
                <a:lnTo>
                  <a:pt x="2358776" y="0"/>
                </a:lnTo>
                <a:lnTo>
                  <a:pt x="2358776" y="3865904"/>
                </a:lnTo>
                <a:lnTo>
                  <a:pt x="0" y="38659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845089" y="1264644"/>
            <a:ext cx="12931180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TOP 5 JOB TYPES PEOPLE ARE DOING NOW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248246" y="564007"/>
            <a:ext cx="8073869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PRESTON, CHORLEY AND SOUTH RIBBLE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835258" y="7728210"/>
            <a:ext cx="806354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9%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340701" y="7728210"/>
            <a:ext cx="1008107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16%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93647" y="7728210"/>
            <a:ext cx="931563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17%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637987" y="7728210"/>
            <a:ext cx="729810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7%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218395" y="7728210"/>
            <a:ext cx="806354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9%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118"/>
            <a:ext cx="18870955" cy="10596095"/>
          </a:xfrm>
          <a:custGeom>
            <a:avLst/>
            <a:gdLst/>
            <a:ahLst/>
            <a:cxnLst/>
            <a:rect r="r" b="b" t="t" l="l"/>
            <a:pathLst>
              <a:path h="10596095" w="18870955">
                <a:moveTo>
                  <a:pt x="0" y="0"/>
                </a:moveTo>
                <a:lnTo>
                  <a:pt x="18870955" y="0"/>
                </a:lnTo>
                <a:lnTo>
                  <a:pt x="18870955" y="10596095"/>
                </a:lnTo>
                <a:lnTo>
                  <a:pt x="0" y="10596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335142" y="9003396"/>
            <a:ext cx="1255797" cy="695105"/>
            <a:chOff x="0" y="0"/>
            <a:chExt cx="330745" cy="18307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0745" cy="183073"/>
            </a:xfrm>
            <a:custGeom>
              <a:avLst/>
              <a:gdLst/>
              <a:ahLst/>
              <a:cxnLst/>
              <a:rect r="r" b="b" t="t" l="l"/>
              <a:pathLst>
                <a:path h="183073" w="330745">
                  <a:moveTo>
                    <a:pt x="0" y="0"/>
                  </a:moveTo>
                  <a:lnTo>
                    <a:pt x="330745" y="0"/>
                  </a:lnTo>
                  <a:lnTo>
                    <a:pt x="330745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044C5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28575"/>
              <a:ext cx="330745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RETAIL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WHOLESALE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911958" y="9003396"/>
            <a:ext cx="1333334" cy="695105"/>
            <a:chOff x="0" y="0"/>
            <a:chExt cx="351166" cy="18307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1166" cy="183073"/>
            </a:xfrm>
            <a:custGeom>
              <a:avLst/>
              <a:gdLst/>
              <a:ahLst/>
              <a:cxnLst/>
              <a:rect r="r" b="b" t="t" l="l"/>
              <a:pathLst>
                <a:path h="183073" w="351166">
                  <a:moveTo>
                    <a:pt x="0" y="0"/>
                  </a:moveTo>
                  <a:lnTo>
                    <a:pt x="351166" y="0"/>
                  </a:lnTo>
                  <a:lnTo>
                    <a:pt x="351166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82011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28575"/>
              <a:ext cx="351166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SOCIAL CARE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893985" y="8975985"/>
            <a:ext cx="1333334" cy="695105"/>
            <a:chOff x="0" y="0"/>
            <a:chExt cx="351166" cy="18307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51166" cy="183073"/>
            </a:xfrm>
            <a:custGeom>
              <a:avLst/>
              <a:gdLst/>
              <a:ahLst/>
              <a:cxnLst/>
              <a:rect r="r" b="b" t="t" l="l"/>
              <a:pathLst>
                <a:path h="183073" w="351166">
                  <a:moveTo>
                    <a:pt x="0" y="0"/>
                  </a:moveTo>
                  <a:lnTo>
                    <a:pt x="351166" y="0"/>
                  </a:lnTo>
                  <a:lnTo>
                    <a:pt x="351166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351166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ADMIN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SUPPORT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5037070" y="9082209"/>
            <a:ext cx="1931644" cy="482657"/>
            <a:chOff x="0" y="0"/>
            <a:chExt cx="508746" cy="12711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08746" cy="127119"/>
            </a:xfrm>
            <a:custGeom>
              <a:avLst/>
              <a:gdLst/>
              <a:ahLst/>
              <a:cxnLst/>
              <a:rect r="r" b="b" t="t" l="l"/>
              <a:pathLst>
                <a:path h="127119" w="508746">
                  <a:moveTo>
                    <a:pt x="0" y="0"/>
                  </a:moveTo>
                  <a:lnTo>
                    <a:pt x="508746" y="0"/>
                  </a:lnTo>
                  <a:lnTo>
                    <a:pt x="508746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85725"/>
              <a:ext cx="508746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manufacturing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8882004" y="7728210"/>
            <a:ext cx="806354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9%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8493015" y="9003396"/>
            <a:ext cx="1490841" cy="695105"/>
            <a:chOff x="0" y="0"/>
            <a:chExt cx="392650" cy="18307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92650" cy="183073"/>
            </a:xfrm>
            <a:custGeom>
              <a:avLst/>
              <a:gdLst/>
              <a:ahLst/>
              <a:cxnLst/>
              <a:rect r="r" b="b" t="t" l="l"/>
              <a:pathLst>
                <a:path h="183073" w="392650">
                  <a:moveTo>
                    <a:pt x="0" y="0"/>
                  </a:moveTo>
                  <a:lnTo>
                    <a:pt x="392650" y="0"/>
                  </a:lnTo>
                  <a:lnTo>
                    <a:pt x="392650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AE48C8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28575"/>
              <a:ext cx="392650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PUBLIC ADMIN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&amp; DEFENCE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235602" y="2304157"/>
            <a:ext cx="2754925" cy="5842862"/>
          </a:xfrm>
          <a:custGeom>
            <a:avLst/>
            <a:gdLst/>
            <a:ahLst/>
            <a:cxnLst/>
            <a:rect r="r" b="b" t="t" l="l"/>
            <a:pathLst>
              <a:path h="5842862" w="2754925">
                <a:moveTo>
                  <a:pt x="0" y="0"/>
                </a:moveTo>
                <a:lnTo>
                  <a:pt x="2754924" y="0"/>
                </a:lnTo>
                <a:lnTo>
                  <a:pt x="2754924" y="5842862"/>
                </a:lnTo>
                <a:lnTo>
                  <a:pt x="0" y="5842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4540691" y="3217056"/>
            <a:ext cx="3019091" cy="4838165"/>
          </a:xfrm>
          <a:custGeom>
            <a:avLst/>
            <a:gdLst/>
            <a:ahLst/>
            <a:cxnLst/>
            <a:rect r="r" b="b" t="t" l="l"/>
            <a:pathLst>
              <a:path h="4838165" w="3019091">
                <a:moveTo>
                  <a:pt x="0" y="0"/>
                </a:moveTo>
                <a:lnTo>
                  <a:pt x="3019091" y="0"/>
                </a:lnTo>
                <a:lnTo>
                  <a:pt x="3019091" y="4838165"/>
                </a:lnTo>
                <a:lnTo>
                  <a:pt x="0" y="48381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7729729" y="3382295"/>
            <a:ext cx="2828543" cy="4838165"/>
          </a:xfrm>
          <a:custGeom>
            <a:avLst/>
            <a:gdLst/>
            <a:ahLst/>
            <a:cxnLst/>
            <a:rect r="r" b="b" t="t" l="l"/>
            <a:pathLst>
              <a:path h="4838165" w="2828543">
                <a:moveTo>
                  <a:pt x="0" y="0"/>
                </a:moveTo>
                <a:lnTo>
                  <a:pt x="2828542" y="0"/>
                </a:lnTo>
                <a:lnTo>
                  <a:pt x="2828542" y="4838165"/>
                </a:lnTo>
                <a:lnTo>
                  <a:pt x="0" y="48381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285888" y="3444469"/>
            <a:ext cx="2549530" cy="4836381"/>
          </a:xfrm>
          <a:custGeom>
            <a:avLst/>
            <a:gdLst/>
            <a:ahLst/>
            <a:cxnLst/>
            <a:rect r="r" b="b" t="t" l="l"/>
            <a:pathLst>
              <a:path h="4836381" w="2549530">
                <a:moveTo>
                  <a:pt x="0" y="0"/>
                </a:moveTo>
                <a:lnTo>
                  <a:pt x="2549530" y="0"/>
                </a:lnTo>
                <a:lnTo>
                  <a:pt x="2549530" y="4836381"/>
                </a:lnTo>
                <a:lnTo>
                  <a:pt x="0" y="48363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742209" y="3642030"/>
            <a:ext cx="2483264" cy="4219530"/>
          </a:xfrm>
          <a:custGeom>
            <a:avLst/>
            <a:gdLst/>
            <a:ahLst/>
            <a:cxnLst/>
            <a:rect r="r" b="b" t="t" l="l"/>
            <a:pathLst>
              <a:path h="4219530" w="2483264">
                <a:moveTo>
                  <a:pt x="0" y="0"/>
                </a:moveTo>
                <a:lnTo>
                  <a:pt x="2483265" y="0"/>
                </a:lnTo>
                <a:lnTo>
                  <a:pt x="2483265" y="4219530"/>
                </a:lnTo>
                <a:lnTo>
                  <a:pt x="0" y="42195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911958" y="1264644"/>
            <a:ext cx="14641959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TOP 5 JOB TYPES PEOPLE WILL BE DOING IN 2034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264478" y="564007"/>
            <a:ext cx="8041406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PRESTON, CHORLEY AND SOUTH RIBBLE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458905" y="7728210"/>
            <a:ext cx="1008272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16%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93565" y="7728210"/>
            <a:ext cx="931728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17%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601034" y="7728210"/>
            <a:ext cx="803714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8%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157476" y="7728210"/>
            <a:ext cx="806354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9%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DAG_4T5f7Eg</dc:identifier>
  <dcterms:modified xsi:type="dcterms:W3CDTF">2011-08-01T06:04:30Z</dcterms:modified>
  <cp:revision>1</cp:revision>
  <dc:title>EXPLORE the future of jobs in Preston, Chorley &amp; South Ribble 2026</dc:title>
</cp:coreProperties>
</file>